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</p:sldMasterIdLst>
  <p:notesMasterIdLst>
    <p:notesMasterId r:id="rId11"/>
  </p:notesMasterIdLst>
  <p:sldIdLst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54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86C7F-6285-4E73-BB8A-864E8E6C251E}" type="datetimeFigureOut">
              <a:rPr lang="en-IE" smtClean="0"/>
              <a:t>13/12/2023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6432F-156F-46B0-93A1-318C73009C0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3204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E" dirty="0"/>
              <a:t>CONVICTED OF SEXUAL OFFENCES IN BOTH JURISIDCTIONS NOT SUBJECT TO EITHER 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6432F-156F-46B0-93A1-318C73009C0B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1798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6432F-156F-46B0-93A1-318C73009C0B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2756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C9B056-65D8-433B-A164-5D487B4171B6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4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B35BDB-54EF-40B3-9547-FA0BB528E67D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00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A33983-8586-4CBD-8901-30CE2AB64B49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319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98BCAC-D0E6-4DC1-98DF-D98F069FD768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595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839CBA-8279-49DA-BDCB-984B3482ADB5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497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6D3698-98CB-4213-A48E-E0A23ADE2D3D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6620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A91000-1029-48E4-8E6A-7064BD6E1EA0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602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C7566-A09B-43A5-8967-589FD8B1DCD6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2406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63844-669E-4D5D-BAE7-C4AE4D1DBFE3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4284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1C9E8B-EEBB-4A41-9582-AE5B3710E7EB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6921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1DAC82-8069-474B-818F-D3169614500F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667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FD568-A691-4EF9-85C8-EB8736C35E4E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32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78020B-0A8B-4C11-B11C-529B839EA17F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738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A5C477-ADE2-4F4A-8D5D-4D716D262905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631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696531-7D39-48DF-811B-F5F46F0C3761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504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59C707-FB7A-4527-A00D-B26BB212E2C6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5588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6ECCB-5380-40A7-A6AB-ECDE32B3F265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05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11AA73-DE70-41BB-B9D6-B9BDACDE4128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55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E49D7C-DD4F-45C4-827B-8C3E951D0E7B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238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23B83B-5BF8-4284-8DB8-6879645BC47A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610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7588A6-5465-49A2-84C8-5990ED4B3C2C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6097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68E1E-75FB-43B6-BB4A-CD0414FBB63E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8880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826570-F55C-433A-9976-1479836AEBBE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322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4C1A65-621F-4999-AE83-02EFCFCE8C84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89204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4F6F18-0DD8-4BA1-869A-89BAC5B8E4EC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514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0C640E-8CA7-48E1-8503-17DDC7DDF235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35680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3F4225-A22E-4997-B0C9-E8B93053A7F6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451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257741-4C91-4296-88C1-41C32537FDDA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85258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940BC7-6B75-432A-9C57-8FEFE56CF99E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3371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F7BA1A-E1E6-4C9F-8519-367557F25D18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71888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A2BC2-3873-4FEA-9C14-92645CE01452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0481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EDA9FD-5A6F-49B9-8877-223ED5C36712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06959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38E57F-5344-400B-94F5-21D4FFCA8A88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0359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DF9BF1-1AFE-469C-BF13-62992CEC7BA9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180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606CF4-DAED-49A6-A077-21159C9232D7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386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2BA459-8667-445E-81E7-644C4D80280C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1201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3F2C8F-E7EC-436C-B89E-7E99A3A8F052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0538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A9E42F-EDBF-40C8-94CA-B2537E2EBB10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54681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F63D75-0171-44E0-A853-7FA82BBBC93E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8454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A16C0D-A278-4E95-8552-CFF0C984C524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8213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05B42B-D60C-47D9-AC88-38FE86BEAACD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2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53A6B-60CF-449B-92C2-ED2920B5DD55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200" b="0" i="0" u="none" strike="noStrike" kern="1200" cap="none" spc="0" normalizeH="0" baseline="0" noProof="0" dirty="0">
                <a:ln>
                  <a:noFill/>
                </a:ln>
                <a:solidFill>
                  <a:srgbClr val="1E5155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5227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27557C-1D61-4458-BE5C-8C64AD6A0FA5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30689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398A1-D726-411F-ACBA-34F5D2AA1674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0935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0FE8A4-CF78-47B5-8FF0-255C66EEAC96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86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BD936F-5683-4237-8702-FC64A33DE80D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4449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A6170F-956D-4FFC-BE99-FAAFB0A84EFD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937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D356E4-99C0-4804-9FD5-31DF76DAD810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10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88CB0B-679E-4721-8C2C-6B106D573069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409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1C1422-79B1-42A1-B700-7840A3006F80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05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05881-DB6D-4D70-AF7B-DDD7898CCF79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36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B690F9-EEEB-4C40-98EC-1E7F8F477ADA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633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6A7F3C-0507-4C84-AF09-ADA162BCF25A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0276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DBAF0-9F79-48D6-A556-3103DAF90033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311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878017-B578-4E71-95D8-6367266C49F3}" type="datetime1">
              <a:rPr kumimoji="0" lang="en-IE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  <a:alpha val="60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13/12/2023</a:t>
            </a:fld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1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  <a:alpha val="60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7912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omiu@garda.i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086" y="2918641"/>
            <a:ext cx="11604567" cy="810227"/>
          </a:xfrm>
        </p:spPr>
        <p:txBody>
          <a:bodyPr>
            <a:noAutofit/>
          </a:bodyPr>
          <a:lstStyle/>
          <a:p>
            <a:r>
              <a:rPr lang="en-I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 OFFENDER MANAGEMENT IN IRELAND</a:t>
            </a:r>
            <a:br>
              <a:rPr lang="en-I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3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Challenges and Opportunities for An Garda Síochána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5546" y="4554939"/>
            <a:ext cx="10023107" cy="1951740"/>
          </a:xfrm>
        </p:spPr>
        <p:txBody>
          <a:bodyPr>
            <a:normAutofit/>
          </a:bodyPr>
          <a:lstStyle/>
          <a:p>
            <a:pPr algn="r"/>
            <a:r>
              <a:rPr lang="en-I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 HEARNE, DETECTIVE SERGEANT </a:t>
            </a:r>
          </a:p>
          <a:p>
            <a:pPr algn="r"/>
            <a:r>
              <a:rPr lang="en-I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 Offender Management and Intelligence Unit (SOMIU)</a:t>
            </a:r>
          </a:p>
          <a:p>
            <a:pPr algn="r"/>
            <a:r>
              <a:rPr lang="en-I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Garda National Protective Services Bureau</a:t>
            </a:r>
          </a:p>
          <a:p>
            <a:pPr algn="r"/>
            <a:r>
              <a:rPr lang="en-I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Garda Síochána  </a:t>
            </a:r>
          </a:p>
          <a:p>
            <a:pPr algn="r"/>
            <a:endParaRPr lang="en-IE" dirty="0"/>
          </a:p>
          <a:p>
            <a:pPr algn="r"/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092" y="-16850"/>
            <a:ext cx="1458237" cy="145823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72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33137" y="712269"/>
            <a:ext cx="94616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3200" b="1" dirty="0">
                <a:solidFill>
                  <a:prstClr val="white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PPAG Seminar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IE" sz="32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Arial" panose="020B0604020202020204" pitchFamily="34" charset="0"/>
              </a:rPr>
              <a:t>st</a:t>
            </a:r>
            <a:r>
              <a:rPr kumimoji="0" lang="en-IE" sz="3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Arial" panose="020B0604020202020204" pitchFamily="34" charset="0"/>
              </a:rPr>
              <a:t> December 2023 - Belfast</a:t>
            </a:r>
            <a:endParaRPr kumimoji="0" lang="en-IE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433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>
                <a:solidFill>
                  <a:srgbClr val="FFC000"/>
                </a:solidFill>
              </a:rPr>
              <a:t>CASE STUDY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>
                <a:solidFill>
                  <a:srgbClr val="FFC000"/>
                </a:solidFill>
              </a:rPr>
              <a:t>SOUTHERN IRELAND - CONVICTIONS</a:t>
            </a:r>
            <a:r>
              <a:rPr lang="en-IE" dirty="0"/>
              <a:t>	</a:t>
            </a:r>
          </a:p>
          <a:p>
            <a:r>
              <a:rPr lang="en-IE" dirty="0"/>
              <a:t>2 X INDECENT ASSAULT ON A 14 YEAR OLD BOY </a:t>
            </a:r>
          </a:p>
          <a:p>
            <a:r>
              <a:rPr lang="en-IE" dirty="0"/>
              <a:t>SENTENCED TO 5 YEARS</a:t>
            </a:r>
          </a:p>
          <a:p>
            <a:r>
              <a:rPr lang="en-IE" dirty="0"/>
              <a:t>RELEASE PRIOR TO THE SEX OFFENDERS ACT 2001 ENACTMENT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>
                <a:solidFill>
                  <a:srgbClr val="FFC000"/>
                </a:solidFill>
              </a:rPr>
              <a:t>NORTHERN IRELAND – CONVICTIONS</a:t>
            </a:r>
          </a:p>
          <a:p>
            <a:r>
              <a:rPr lang="en-IE" dirty="0"/>
              <a:t>2 X </a:t>
            </a:r>
            <a:r>
              <a:rPr lang="en-IE" dirty="0">
                <a:solidFill>
                  <a:prstClr val="white"/>
                </a:solidFill>
              </a:rPr>
              <a:t>INDECENT ASSAULT MALE CHILD</a:t>
            </a:r>
          </a:p>
          <a:p>
            <a:r>
              <a:rPr lang="en-IE" dirty="0">
                <a:solidFill>
                  <a:prstClr val="white"/>
                </a:solidFill>
              </a:rPr>
              <a:t>12 MONTHS IMPRISONMENT</a:t>
            </a:r>
          </a:p>
          <a:p>
            <a:r>
              <a:rPr lang="en-IE" dirty="0">
                <a:solidFill>
                  <a:prstClr val="white"/>
                </a:solidFill>
              </a:rPr>
              <a:t> RELEASE PRIOR TO THE SEX OFFENDERS LEGISLATION IN NORTHERN IRELAND ENACTMENT</a:t>
            </a:r>
          </a:p>
          <a:p>
            <a:r>
              <a:rPr lang="en-IE" dirty="0"/>
              <a:t>SUBJECT TO A SEXUAL OFFENCE PREVENTION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254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>
                <a:solidFill>
                  <a:srgbClr val="FFC000"/>
                </a:solidFill>
              </a:rPr>
              <a:t>Challenges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I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INFORMATION MANAGEMENT</a:t>
            </a:r>
          </a:p>
          <a:p>
            <a:pPr lvl="1"/>
            <a:r>
              <a:rPr lang="en-I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SIGHTINGS</a:t>
            </a:r>
          </a:p>
          <a:p>
            <a:pPr lvl="1"/>
            <a:r>
              <a:rPr lang="en-I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CO-ORDINATION OF INFORMATION</a:t>
            </a:r>
          </a:p>
          <a:p>
            <a:pPr lvl="1"/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672" y="2671575"/>
            <a:ext cx="3875982" cy="14080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8715" y="4556337"/>
            <a:ext cx="3674948" cy="9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8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>
                <a:solidFill>
                  <a:srgbClr val="FFC000"/>
                </a:solidFill>
              </a:rPr>
              <a:t>Challenges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en-IE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 OF ARREST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en-IE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TO THE ACT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en-IE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DAYS NOTIFICATION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88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>
                <a:solidFill>
                  <a:srgbClr val="FFC000"/>
                </a:solidFill>
              </a:rPr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FROM A MEMBER OF THE PUBLIC</a:t>
            </a:r>
          </a:p>
          <a:p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FOR SEX OFFENDER ORDER</a:t>
            </a:r>
          </a:p>
          <a:p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TO THE SEX OFFENDERS ACT 2001</a:t>
            </a:r>
          </a:p>
          <a:p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RETURNED TO NORTHERN IRELAND</a:t>
            </a:r>
          </a:p>
          <a:p>
            <a:pPr marL="0" indent="0">
              <a:buNone/>
            </a:pPr>
            <a:endParaRPr lang="en-IE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156" y="5552927"/>
            <a:ext cx="6611273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09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b="1" dirty="0">
                <a:solidFill>
                  <a:srgbClr val="FFC000"/>
                </a:solidFill>
              </a:rPr>
              <a:t>OPPORTUNITIES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LEGISLATION REVIEW</a:t>
            </a:r>
          </a:p>
          <a:p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 OFFENDERS (AMENDMENT) ACT 2023</a:t>
            </a:r>
          </a:p>
          <a:p>
            <a:pPr lvl="1"/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INFORMATION</a:t>
            </a:r>
          </a:p>
          <a:p>
            <a:pPr lvl="1"/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 OF INFORMATION</a:t>
            </a:r>
          </a:p>
          <a:p>
            <a:pPr lvl="1"/>
            <a:r>
              <a:rPr lang="en-I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NOTIFICATION REQUIREMENTS IN LINE WITH NORTHERN IRELAND LEGISLATION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61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914400"/>
            <a:ext cx="8946541" cy="53339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I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GERALDINE HEARNE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I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DETECTIVE SERGEANT 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IE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Sex Offender Management &amp; Intelligence Unit (SOMIU)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Garda National Protective Services Bureau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Serious &amp; Organised Crime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An Garda Síochána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I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SOMIU EMAIL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IE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somiu@garda.ie</a:t>
            </a:r>
            <a:endParaRPr lang="en-IE" sz="32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IE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224AC8-E146-45A2-AE51-09A48F0FD697}" type="slidenum"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E" sz="2800" b="0" i="0" u="none" strike="noStrike" kern="1200" cap="none" spc="0" normalizeH="0" baseline="0" noProof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901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1_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2_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230</Words>
  <Application>Microsoft Office PowerPoint</Application>
  <PresentationFormat>Widescreen</PresentationFormat>
  <Paragraphs>59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Calibri</vt:lpstr>
      <vt:lpstr>Century Gothic</vt:lpstr>
      <vt:lpstr>Times New Roman</vt:lpstr>
      <vt:lpstr>Wingdings 3</vt:lpstr>
      <vt:lpstr>Ion</vt:lpstr>
      <vt:lpstr>1_Ion</vt:lpstr>
      <vt:lpstr>2_Ion</vt:lpstr>
      <vt:lpstr>SEX OFFENDER MANAGEMENT IN IRELAND The Challenges and Opportunities for An Garda Síochána</vt:lpstr>
      <vt:lpstr>CASE STUDY</vt:lpstr>
      <vt:lpstr>Challenges </vt:lpstr>
      <vt:lpstr>Challenges </vt:lpstr>
      <vt:lpstr>OPPORTUNITIES</vt:lpstr>
      <vt:lpstr>OPPORTUNITIES</vt:lpstr>
      <vt:lpstr>PowerPoint Presentation</vt:lpstr>
    </vt:vector>
  </TitlesOfParts>
  <Company>An Garda Síochána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PPAG Seminar  1st December 2023 – Belfast Sex Offender Management in Ireland</dc:title>
  <dc:creator>G01221A</dc:creator>
  <cp:lastModifiedBy>Whitten, Ivor</cp:lastModifiedBy>
  <cp:revision>17</cp:revision>
  <dcterms:created xsi:type="dcterms:W3CDTF">2023-11-27T06:39:29Z</dcterms:created>
  <dcterms:modified xsi:type="dcterms:W3CDTF">2023-12-13T16:40:59Z</dcterms:modified>
</cp:coreProperties>
</file>