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67" r:id="rId3"/>
    <p:sldId id="273" r:id="rId4"/>
    <p:sldId id="258" r:id="rId5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599" autoAdjust="0"/>
  </p:normalViewPr>
  <p:slideViewPr>
    <p:cSldViewPr>
      <p:cViewPr varScale="1">
        <p:scale>
          <a:sx n="91" d="100"/>
          <a:sy n="91" d="100"/>
        </p:scale>
        <p:origin x="278" y="58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-605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 marks" userId="64b76e7a63255cfd" providerId="LiveId" clId="{105B35F0-DB0E-4A2F-8D83-85AD980DFB1F}"/>
    <pc:docChg chg="custSel modSld">
      <pc:chgData name="anne marks" userId="64b76e7a63255cfd" providerId="LiveId" clId="{105B35F0-DB0E-4A2F-8D83-85AD980DFB1F}" dt="2022-05-12T10:53:19.360" v="965" actId="20577"/>
      <pc:docMkLst>
        <pc:docMk/>
      </pc:docMkLst>
      <pc:sldChg chg="modNotesTx">
        <pc:chgData name="anne marks" userId="64b76e7a63255cfd" providerId="LiveId" clId="{105B35F0-DB0E-4A2F-8D83-85AD980DFB1F}" dt="2022-05-12T08:44:03.929" v="407" actId="20577"/>
        <pc:sldMkLst>
          <pc:docMk/>
          <pc:sldMk cId="2164139682" sldId="267"/>
        </pc:sldMkLst>
      </pc:sldChg>
      <pc:sldChg chg="modSp mod modNotesTx">
        <pc:chgData name="anne marks" userId="64b76e7a63255cfd" providerId="LiveId" clId="{105B35F0-DB0E-4A2F-8D83-85AD980DFB1F}" dt="2022-05-12T10:53:19.360" v="965" actId="20577"/>
        <pc:sldMkLst>
          <pc:docMk/>
          <pc:sldMk cId="3114961261" sldId="273"/>
        </pc:sldMkLst>
        <pc:spChg chg="mod">
          <ac:chgData name="anne marks" userId="64b76e7a63255cfd" providerId="LiveId" clId="{105B35F0-DB0E-4A2F-8D83-85AD980DFB1F}" dt="2022-05-12T09:57:55.329" v="768" actId="20577"/>
          <ac:spMkLst>
            <pc:docMk/>
            <pc:sldMk cId="3114961261" sldId="273"/>
            <ac:spMk id="1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5/12/2022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5/12/2022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F2A70B-78F2-4DCF-B53B-C990D2FAFB8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514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Systems</a:t>
            </a:r>
            <a:r>
              <a:rPr lang="en-US" baseline="0" dirty="0"/>
              <a:t> and processes – how efficient are these – e.g. accessing information</a:t>
            </a:r>
          </a:p>
          <a:p>
            <a:r>
              <a:rPr lang="en-US" dirty="0"/>
              <a:t>What does the strategic and local</a:t>
            </a:r>
            <a:r>
              <a:rPr lang="en-US" baseline="0" dirty="0"/>
              <a:t> environment look like - </a:t>
            </a:r>
            <a:r>
              <a:rPr lang="en-US" dirty="0"/>
              <a:t>TRAINING, COMPETENCE, , SKILLS,</a:t>
            </a:r>
            <a:r>
              <a:rPr lang="en-US" baseline="0" dirty="0"/>
              <a:t> SUPPORT provided to staff. What was their knowledge, competence in this area</a:t>
            </a:r>
          </a:p>
          <a:p>
            <a:r>
              <a:rPr lang="en-US" dirty="0"/>
              <a:t>IDENTIFICATION AND UNDERSTANDING OF DOMESTIC ABUSE – was there good </a:t>
            </a:r>
            <a:r>
              <a:rPr lang="en-US"/>
              <a:t>understanding of </a:t>
            </a:r>
            <a:r>
              <a:rPr lang="en-US" dirty="0"/>
              <a:t>risk factors (separation, Pregnancy, Involvement of agencies)</a:t>
            </a:r>
            <a:endParaRPr lang="en-US" baseline="0" dirty="0"/>
          </a:p>
          <a:p>
            <a:r>
              <a:rPr lang="en-US" baseline="0" dirty="0"/>
              <a:t>Looking for good practice</a:t>
            </a:r>
          </a:p>
          <a:p>
            <a:r>
              <a:rPr lang="en-US" baseline="0" dirty="0"/>
              <a:t>Public understanding – what barriers there are</a:t>
            </a:r>
          </a:p>
          <a:p>
            <a:endParaRPr lang="en-US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F2A70B-78F2-4DCF-B53B-C990D2FAFB8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830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importance of undertaking DHRs cannot be underestimated. These reviews, of the most tragic of circumstances, has provided a rich source of information about the nature of domestic</a:t>
            </a:r>
            <a:r>
              <a:rPr lang="en-GB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abuse in all its different forms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how organisations work together, and what can be learned from this moving forward.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Family</a:t>
            </a:r>
            <a:r>
              <a:rPr lang="en-GB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narrative – community understanding  - know the victim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="1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HAVING A MORE Collaborative and co-coordinated response to addressing the entire needs of those involved, INTERNAL AND ACROSS – EARLIER IDENFITICATION OF VULNERABILITY AND EARLIER INTERVENTION, SOMETIMES known to multiple </a:t>
            </a:r>
            <a:r>
              <a:rPr lang="en-GB" sz="1200" b="1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services  </a:t>
            </a:r>
            <a:r>
              <a:rPr lang="en-GB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disjointed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GRASP the bigger picture, the history of what had happened before, patterns of harmful behaviour, view the V, P, family through a wide-angled lens. Look at the interpersonal relationships</a:t>
            </a:r>
            <a:endParaRPr lang="en-GB" sz="1200" b="1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NOTABLE GAP in how individuals who cause harm, within family and/or intimate relationships, are proactively managed in Northern Ireland. There is a real and urgent need to develop a coordinated effective approach with clear pathways across criminal justice agencies, health, housing, and the voluntary sector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WIDELY HELD misinformed view that domestic abuse is ‘caused by alcohol and substance misuse or mental health’</a:t>
            </a:r>
            <a:endParaRPr lang="en-GB" dirty="0">
              <a:effectLst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F2A70B-78F2-4DCF-B53B-C990D2FAFB8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0008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6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5/12/2022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5/12/2022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5/12/2022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5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5/12/2022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8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5/12/2022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0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5/12/2022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6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5/12/2022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5/12/2022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grpSp>
        <p:nvGrpSpPr>
          <p:cNvPr id="615" name="frame" descr="Box graphic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5/12/2022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grpSp>
        <p:nvGrpSpPr>
          <p:cNvPr id="614" name="frame" descr="Box graphic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5/12/2022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5/12/2022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5019" y="2780928"/>
            <a:ext cx="9144000" cy="1152128"/>
          </a:xfrm>
        </p:spPr>
        <p:txBody>
          <a:bodyPr/>
          <a:lstStyle/>
          <a:p>
            <a:pPr algn="ctr"/>
            <a:r>
              <a:rPr lang="en-US" sz="3200" i="1" dirty="0"/>
              <a:t>A reflection...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4869160"/>
            <a:ext cx="9143999" cy="1224136"/>
          </a:xfrm>
        </p:spPr>
        <p:txBody>
          <a:bodyPr>
            <a:normAutofit/>
          </a:bodyPr>
          <a:lstStyle/>
          <a:p>
            <a:pPr algn="ctr"/>
            <a:endParaRPr lang="en-US" dirty="0">
              <a:latin typeface="+mj-lt"/>
            </a:endParaRPr>
          </a:p>
          <a:p>
            <a:pPr algn="ctr"/>
            <a:r>
              <a:rPr lang="en-US" dirty="0">
                <a:latin typeface="+mj-lt"/>
              </a:rPr>
              <a:t>Anne Marks</a:t>
            </a:r>
          </a:p>
          <a:p>
            <a:pPr algn="ctr"/>
            <a:r>
              <a:rPr lang="en-US" dirty="0">
                <a:latin typeface="+mj-lt"/>
              </a:rPr>
              <a:t>DHR Independent Chair</a:t>
            </a:r>
          </a:p>
          <a:p>
            <a:pPr algn="ctr"/>
            <a:endParaRPr lang="en-US" dirty="0">
              <a:latin typeface="+mj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74813" y="1421160"/>
            <a:ext cx="9144000" cy="11521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/>
              <a:t>DOMESTIC HOMICIDE REVIEWS</a:t>
            </a:r>
            <a:br>
              <a:rPr lang="en-US" sz="3200" dirty="0"/>
            </a:br>
            <a:r>
              <a:rPr lang="en-US" sz="3200" dirty="0"/>
              <a:t>NORTHERN IRELAND</a:t>
            </a: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Domestic Homicide Reviews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Identifying opportunities to improve </a:t>
            </a:r>
            <a:r>
              <a:rPr lang="en-US" dirty="0" err="1"/>
              <a:t>organisational</a:t>
            </a:r>
            <a:r>
              <a:rPr lang="en-US" dirty="0"/>
              <a:t> and community responses to domestic abuse </a:t>
            </a:r>
          </a:p>
          <a:p>
            <a:r>
              <a:rPr lang="en-US" dirty="0"/>
              <a:t>Victim focused</a:t>
            </a:r>
          </a:p>
        </p:txBody>
      </p:sp>
    </p:spTree>
    <p:extLst>
      <p:ext uri="{BB962C8B-B14F-4D97-AF65-F5344CB8AC3E}">
        <p14:creationId xmlns:p14="http://schemas.microsoft.com/office/powerpoint/2010/main" val="2164139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Points of note so far..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522414" y="1905000"/>
            <a:ext cx="9144000" cy="454833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Process:</a:t>
            </a:r>
          </a:p>
          <a:p>
            <a:r>
              <a:rPr lang="en-US" dirty="0"/>
              <a:t>Family, Friends, others</a:t>
            </a:r>
          </a:p>
          <a:p>
            <a:r>
              <a:rPr lang="en-US" dirty="0"/>
              <a:t>Involvement of support services</a:t>
            </a:r>
          </a:p>
          <a:p>
            <a:r>
              <a:rPr lang="en-US" dirty="0"/>
              <a:t>Engagement of </a:t>
            </a:r>
            <a:r>
              <a:rPr lang="en-US" dirty="0" err="1"/>
              <a:t>organisations</a:t>
            </a:r>
            <a:r>
              <a:rPr lang="en-US" dirty="0"/>
              <a:t> in the DHR process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Emerging themes:</a:t>
            </a:r>
          </a:p>
          <a:p>
            <a:r>
              <a:rPr lang="en-US" dirty="0"/>
              <a:t>Whole-systems approach</a:t>
            </a:r>
          </a:p>
          <a:p>
            <a:r>
              <a:rPr lang="en-US" dirty="0"/>
              <a:t>Grasping the bigger picture</a:t>
            </a:r>
          </a:p>
          <a:p>
            <a:r>
              <a:rPr lang="en-US" dirty="0"/>
              <a:t>Assumptions </a:t>
            </a:r>
          </a:p>
          <a:p>
            <a:r>
              <a:rPr lang="en-US" dirty="0"/>
              <a:t>High harm abusers</a:t>
            </a:r>
          </a:p>
          <a:p>
            <a:r>
              <a:rPr lang="en-US" dirty="0"/>
              <a:t>Misinformed held views of domestic abuse</a:t>
            </a:r>
          </a:p>
          <a:p>
            <a:r>
              <a:rPr lang="en-US" dirty="0"/>
              <a:t>Children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3E0E4D7-A9A6-441C-8FE6-655FC7FC3C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95593" y="274638"/>
            <a:ext cx="1611884" cy="1210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961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2" y="3573016"/>
            <a:ext cx="9144000" cy="936104"/>
          </a:xfrm>
        </p:spPr>
        <p:txBody>
          <a:bodyPr/>
          <a:lstStyle/>
          <a:p>
            <a:pPr algn="ctr"/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847750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0001018.potx" id="{D19C2884-2C55-4C1A-A5C2-5D03FF1F35A4}" vid="{5F7A9C6A-558C-4654-B762-2F22BC904FAE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tf02804846_win32</Template>
  <TotalTime>1090</TotalTime>
  <Words>364</Words>
  <Application>Microsoft Office PowerPoint</Application>
  <PresentationFormat>Custom</PresentationFormat>
  <Paragraphs>38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Consolas</vt:lpstr>
      <vt:lpstr>Corbel</vt:lpstr>
      <vt:lpstr>Chalkboard 16x9</vt:lpstr>
      <vt:lpstr>A reflection...</vt:lpstr>
      <vt:lpstr>Domestic Homicide Reviews</vt:lpstr>
      <vt:lpstr>Points of note so far..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DOMESTIC HOMICIDE REVIEWS NORTHERN IRELAND</dc:title>
  <dc:creator>anne marks</dc:creator>
  <cp:lastModifiedBy>anne marks</cp:lastModifiedBy>
  <cp:revision>24</cp:revision>
  <dcterms:created xsi:type="dcterms:W3CDTF">2020-09-16T18:06:23Z</dcterms:created>
  <dcterms:modified xsi:type="dcterms:W3CDTF">2022-05-12T10:53:22Z</dcterms:modified>
</cp:coreProperties>
</file>