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7" r:id="rId1"/>
  </p:sldMasterIdLst>
  <p:notesMasterIdLst>
    <p:notesMasterId r:id="rId17"/>
  </p:notesMasterIdLst>
  <p:handoutMasterIdLst>
    <p:handoutMasterId r:id="rId18"/>
  </p:handoutMasterIdLst>
  <p:sldIdLst>
    <p:sldId id="257" r:id="rId2"/>
    <p:sldId id="512" r:id="rId3"/>
    <p:sldId id="514" r:id="rId4"/>
    <p:sldId id="480" r:id="rId5"/>
    <p:sldId id="534" r:id="rId6"/>
    <p:sldId id="525" r:id="rId7"/>
    <p:sldId id="519" r:id="rId8"/>
    <p:sldId id="495" r:id="rId9"/>
    <p:sldId id="529" r:id="rId10"/>
    <p:sldId id="528" r:id="rId11"/>
    <p:sldId id="530" r:id="rId12"/>
    <p:sldId id="531" r:id="rId13"/>
    <p:sldId id="532" r:id="rId14"/>
    <p:sldId id="505" r:id="rId15"/>
    <p:sldId id="506" r:id="rId16"/>
  </p:sldIdLst>
  <p:sldSz cx="9144000" cy="6858000" type="screen4x3"/>
  <p:notesSz cx="6808788" cy="9940925"/>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AE2"/>
    <a:srgbClr val="C8CBD6"/>
    <a:srgbClr val="944256"/>
    <a:srgbClr val="DDE0E7"/>
    <a:srgbClr val="FEF8D6"/>
    <a:srgbClr val="667798"/>
    <a:srgbClr val="EEEAEE"/>
    <a:srgbClr val="E0D8E0"/>
    <a:srgbClr val="EBEDF1"/>
    <a:srgbClr val="C6CC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2" autoAdjust="0"/>
    <p:restoredTop sz="95332" autoAdjust="0"/>
  </p:normalViewPr>
  <p:slideViewPr>
    <p:cSldViewPr>
      <p:cViewPr varScale="1">
        <p:scale>
          <a:sx n="88" d="100"/>
          <a:sy n="88" d="100"/>
        </p:scale>
        <p:origin x="1315" y="62"/>
      </p:cViewPr>
      <p:guideLst>
        <p:guide orient="horz" pos="2160"/>
        <p:guide pos="2880"/>
      </p:guideLst>
    </p:cSldViewPr>
  </p:slideViewPr>
  <p:outlineViewPr>
    <p:cViewPr>
      <p:scale>
        <a:sx n="33" d="100"/>
        <a:sy n="33" d="100"/>
      </p:scale>
      <p:origin x="0" y="8868"/>
    </p:cViewPr>
  </p:outlineViewPr>
  <p:notesTextViewPr>
    <p:cViewPr>
      <p:scale>
        <a:sx n="125" d="100"/>
        <a:sy n="12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A6ECC-9FAB-47E6-AEC0-96A5EEBC0B9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F13A7775-9A09-4E8E-B6F1-986895CE29A8}">
      <dgm:prSet phldrT="[Text]" custT="1"/>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800" b="0" dirty="0" smtClean="0"/>
            <a:t>Stopping Domestic and  Sexual Violence Strategy</a:t>
          </a:r>
          <a:endParaRPr lang="en-GB" sz="1800" b="1" dirty="0"/>
        </a:p>
      </dgm:t>
    </dgm:pt>
    <dgm:pt modelId="{00752604-975C-42C9-9099-450BAD55C427}" type="parTrans" cxnId="{96ADA80A-3334-4484-80D6-7D63384D3668}">
      <dgm:prSet/>
      <dgm:spPr/>
      <dgm:t>
        <a:bodyPr/>
        <a:lstStyle/>
        <a:p>
          <a:endParaRPr lang="en-GB"/>
        </a:p>
      </dgm:t>
    </dgm:pt>
    <dgm:pt modelId="{6D2B4C94-62D7-4AC7-B126-D29002BCD1C4}" type="sibTrans" cxnId="{96ADA80A-3334-4484-80D6-7D63384D3668}">
      <dgm:prSet/>
      <dgm:spPr/>
      <dgm:t>
        <a:bodyPr/>
        <a:lstStyle/>
        <a:p>
          <a:endParaRPr lang="en-GB"/>
        </a:p>
      </dgm:t>
    </dgm:pt>
    <dgm:pt modelId="{130BDDB4-03AB-4DA2-9F0F-0F08FD1A160A}">
      <dgm:prSet phldrT="[Text]" custT="1"/>
      <dgm:spPr>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800" b="1" dirty="0" smtClean="0">
              <a:solidFill>
                <a:schemeClr val="tx1"/>
              </a:solidFill>
            </a:rPr>
            <a:t>Perpetrator</a:t>
          </a:r>
          <a:r>
            <a:rPr lang="en-GB" sz="1800" b="1" baseline="0" dirty="0" smtClean="0">
              <a:solidFill>
                <a:schemeClr val="tx1"/>
              </a:solidFill>
            </a:rPr>
            <a:t> Programmes</a:t>
          </a:r>
          <a:endParaRPr lang="en-GB" sz="1800" b="1" dirty="0">
            <a:solidFill>
              <a:schemeClr val="tx1"/>
            </a:solidFill>
          </a:endParaRPr>
        </a:p>
      </dgm:t>
    </dgm:pt>
    <dgm:pt modelId="{DA1FAF87-D4DC-473F-B9A0-9DE4DE0D7C71}" type="parTrans" cxnId="{D18DF940-30A5-4159-8599-8B56EF555541}">
      <dgm:prSet/>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GB"/>
        </a:p>
      </dgm:t>
    </dgm:pt>
    <dgm:pt modelId="{0260A590-394E-4384-A729-4BBBDFC5783A}" type="sibTrans" cxnId="{D18DF940-30A5-4159-8599-8B56EF555541}">
      <dgm:prSet/>
      <dgm:spPr/>
      <dgm:t>
        <a:bodyPr/>
        <a:lstStyle/>
        <a:p>
          <a:endParaRPr lang="en-GB"/>
        </a:p>
      </dgm:t>
    </dgm:pt>
    <dgm:pt modelId="{A7C7D588-A05E-42A7-80B3-C9E63E84004E}" type="pres">
      <dgm:prSet presAssocID="{86EA6ECC-9FAB-47E6-AEC0-96A5EEBC0B98}" presName="cycle" presStyleCnt="0">
        <dgm:presLayoutVars>
          <dgm:chMax val="1"/>
          <dgm:dir/>
          <dgm:animLvl val="ctr"/>
          <dgm:resizeHandles val="exact"/>
        </dgm:presLayoutVars>
      </dgm:prSet>
      <dgm:spPr/>
      <dgm:t>
        <a:bodyPr/>
        <a:lstStyle/>
        <a:p>
          <a:endParaRPr lang="en-GB"/>
        </a:p>
      </dgm:t>
    </dgm:pt>
    <dgm:pt modelId="{C38A1A1F-A027-43AF-B851-E5044F972B14}" type="pres">
      <dgm:prSet presAssocID="{F13A7775-9A09-4E8E-B6F1-986895CE29A8}" presName="centerShape" presStyleLbl="node0" presStyleIdx="0" presStyleCnt="1" custScaleX="164134" custScaleY="155737" custLinFactNeighborX="-56903" custLinFactNeighborY="-12845"/>
      <dgm:spPr/>
      <dgm:t>
        <a:bodyPr/>
        <a:lstStyle/>
        <a:p>
          <a:endParaRPr lang="en-GB"/>
        </a:p>
      </dgm:t>
    </dgm:pt>
    <dgm:pt modelId="{7ED79FC2-D0D9-48E6-BE22-5C2C3FA3B613}" type="pres">
      <dgm:prSet presAssocID="{DA1FAF87-D4DC-473F-B9A0-9DE4DE0D7C71}" presName="parTrans" presStyleLbl="bgSibTrans2D1" presStyleIdx="0" presStyleCnt="1" custAng="10804848" custScaleX="40439" custScaleY="109497" custLinFactNeighborX="-34426" custLinFactNeighborY="9839" custRadScaleRad="199981" custRadScaleInc="-2147483648"/>
      <dgm:spPr/>
      <dgm:t>
        <a:bodyPr/>
        <a:lstStyle/>
        <a:p>
          <a:endParaRPr lang="en-GB"/>
        </a:p>
      </dgm:t>
    </dgm:pt>
    <dgm:pt modelId="{EF73753A-A35E-435E-B903-E04C4663003C}" type="pres">
      <dgm:prSet presAssocID="{130BDDB4-03AB-4DA2-9F0F-0F08FD1A160A}" presName="node" presStyleLbl="node1" presStyleIdx="0" presStyleCnt="1" custScaleX="152541" custScaleY="85329" custRadScaleRad="88693" custRadScaleInc="40541">
        <dgm:presLayoutVars>
          <dgm:bulletEnabled val="1"/>
        </dgm:presLayoutVars>
      </dgm:prSet>
      <dgm:spPr/>
      <dgm:t>
        <a:bodyPr/>
        <a:lstStyle/>
        <a:p>
          <a:endParaRPr lang="en-GB"/>
        </a:p>
      </dgm:t>
    </dgm:pt>
  </dgm:ptLst>
  <dgm:cxnLst>
    <dgm:cxn modelId="{0B3C369E-AFC6-4C90-B88A-646B96FEBABE}" type="presOf" srcId="{130BDDB4-03AB-4DA2-9F0F-0F08FD1A160A}" destId="{EF73753A-A35E-435E-B903-E04C4663003C}" srcOrd="0" destOrd="0" presId="urn:microsoft.com/office/officeart/2005/8/layout/radial4"/>
    <dgm:cxn modelId="{96ADA80A-3334-4484-80D6-7D63384D3668}" srcId="{86EA6ECC-9FAB-47E6-AEC0-96A5EEBC0B98}" destId="{F13A7775-9A09-4E8E-B6F1-986895CE29A8}" srcOrd="0" destOrd="0" parTransId="{00752604-975C-42C9-9099-450BAD55C427}" sibTransId="{6D2B4C94-62D7-4AC7-B126-D29002BCD1C4}"/>
    <dgm:cxn modelId="{19F3729D-76B0-4286-87EC-9C715B593C41}" type="presOf" srcId="{86EA6ECC-9FAB-47E6-AEC0-96A5EEBC0B98}" destId="{A7C7D588-A05E-42A7-80B3-C9E63E84004E}" srcOrd="0" destOrd="0" presId="urn:microsoft.com/office/officeart/2005/8/layout/radial4"/>
    <dgm:cxn modelId="{D18DF940-30A5-4159-8599-8B56EF555541}" srcId="{F13A7775-9A09-4E8E-B6F1-986895CE29A8}" destId="{130BDDB4-03AB-4DA2-9F0F-0F08FD1A160A}" srcOrd="0" destOrd="0" parTransId="{DA1FAF87-D4DC-473F-B9A0-9DE4DE0D7C71}" sibTransId="{0260A590-394E-4384-A729-4BBBDFC5783A}"/>
    <dgm:cxn modelId="{D977A4D8-800A-437D-8DB1-E606BC7B8BA1}" type="presOf" srcId="{F13A7775-9A09-4E8E-B6F1-986895CE29A8}" destId="{C38A1A1F-A027-43AF-B851-E5044F972B14}" srcOrd="0" destOrd="0" presId="urn:microsoft.com/office/officeart/2005/8/layout/radial4"/>
    <dgm:cxn modelId="{58578327-096E-42FD-AF42-BCF83CDBB2F7}" type="presOf" srcId="{DA1FAF87-D4DC-473F-B9A0-9DE4DE0D7C71}" destId="{7ED79FC2-D0D9-48E6-BE22-5C2C3FA3B613}" srcOrd="0" destOrd="0" presId="urn:microsoft.com/office/officeart/2005/8/layout/radial4"/>
    <dgm:cxn modelId="{E7BD74CA-7D26-42A8-89A3-EABEAEAA7E87}" type="presParOf" srcId="{A7C7D588-A05E-42A7-80B3-C9E63E84004E}" destId="{C38A1A1F-A027-43AF-B851-E5044F972B14}" srcOrd="0" destOrd="0" presId="urn:microsoft.com/office/officeart/2005/8/layout/radial4"/>
    <dgm:cxn modelId="{34A259E5-B670-4D70-B37F-1962F96C95CE}" type="presParOf" srcId="{A7C7D588-A05E-42A7-80B3-C9E63E84004E}" destId="{7ED79FC2-D0D9-48E6-BE22-5C2C3FA3B613}" srcOrd="1" destOrd="0" presId="urn:microsoft.com/office/officeart/2005/8/layout/radial4"/>
    <dgm:cxn modelId="{392EE653-3EC5-4460-B881-3EB59EB2B53E}" type="presParOf" srcId="{A7C7D588-A05E-42A7-80B3-C9E63E84004E}" destId="{EF73753A-A35E-435E-B903-E04C4663003C}" srcOrd="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E6CEFF7-9E94-4CC0-B9C3-E613C4A01D16}"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4AC8D0F9-10C5-42E3-BEC4-1A0DCBDB7A48}">
      <dgm:prSet phldrT="[Text]" custT="1"/>
      <dgm:spPr>
        <a:solidFill>
          <a:schemeClr val="tx2">
            <a:lumMod val="50000"/>
            <a:alpha val="50000"/>
          </a:schemeClr>
        </a:solidFill>
        <a:ln>
          <a:noFill/>
        </a:ln>
      </dgm:spPr>
      <dgm:t>
        <a:bodyPr/>
        <a:lstStyle/>
        <a:p>
          <a:r>
            <a:rPr lang="en-GB" sz="1800" dirty="0" smtClean="0">
              <a:solidFill>
                <a:schemeClr val="bg1"/>
              </a:solidFill>
            </a:rPr>
            <a:t>Hope for the </a:t>
          </a:r>
          <a:r>
            <a:rPr lang="en-GB" sz="1800" b="1" u="sng" dirty="0" smtClean="0">
              <a:solidFill>
                <a:srgbClr val="FFC000"/>
              </a:solidFill>
            </a:rPr>
            <a:t>individual</a:t>
          </a:r>
          <a:endParaRPr lang="en-GB" sz="1800" b="1" u="sng" dirty="0">
            <a:solidFill>
              <a:srgbClr val="FFC000"/>
            </a:solidFill>
          </a:endParaRPr>
        </a:p>
      </dgm:t>
    </dgm:pt>
    <dgm:pt modelId="{B0DBD1AA-29E4-401C-AAD4-A9960CE18EFE}" type="parTrans" cxnId="{34A46504-2013-4686-A929-27F585FD5562}">
      <dgm:prSet/>
      <dgm:spPr/>
      <dgm:t>
        <a:bodyPr/>
        <a:lstStyle/>
        <a:p>
          <a:endParaRPr lang="en-GB"/>
        </a:p>
      </dgm:t>
    </dgm:pt>
    <dgm:pt modelId="{44766921-A547-41EF-825C-7C4CF8EBD86A}" type="sibTrans" cxnId="{34A46504-2013-4686-A929-27F585FD5562}">
      <dgm:prSet/>
      <dgm:spPr/>
      <dgm:t>
        <a:bodyPr/>
        <a:lstStyle/>
        <a:p>
          <a:endParaRPr lang="en-GB"/>
        </a:p>
      </dgm:t>
    </dgm:pt>
    <dgm:pt modelId="{EC7EB59E-ECC8-4D2F-A504-53699C870A63}">
      <dgm:prSet custT="1"/>
      <dgm:spPr>
        <a:solidFill>
          <a:schemeClr val="tx2">
            <a:lumMod val="50000"/>
            <a:alpha val="50000"/>
          </a:schemeClr>
        </a:solidFill>
        <a:ln>
          <a:noFill/>
        </a:ln>
      </dgm:spPr>
      <dgm:t>
        <a:bodyPr/>
        <a:lstStyle/>
        <a:p>
          <a:r>
            <a:rPr lang="en-GB" sz="1800" dirty="0" smtClean="0">
              <a:solidFill>
                <a:schemeClr val="bg1"/>
              </a:solidFill>
            </a:rPr>
            <a:t>Hope for </a:t>
          </a:r>
          <a:r>
            <a:rPr lang="en-GB" sz="1800" b="1" u="sng" dirty="0" smtClean="0">
              <a:solidFill>
                <a:srgbClr val="FFC000"/>
              </a:solidFill>
            </a:rPr>
            <a:t>community</a:t>
          </a:r>
          <a:r>
            <a:rPr lang="en-GB" sz="1800" b="1" u="sng" dirty="0" smtClean="0">
              <a:solidFill>
                <a:srgbClr val="FEFAE2"/>
              </a:solidFill>
            </a:rPr>
            <a:t> &amp; </a:t>
          </a:r>
          <a:r>
            <a:rPr lang="en-GB" sz="1800" b="1" u="sng" dirty="0" smtClean="0">
              <a:solidFill>
                <a:srgbClr val="FFC000"/>
              </a:solidFill>
            </a:rPr>
            <a:t>victims</a:t>
          </a:r>
          <a:endParaRPr lang="en-GB" sz="1800" b="1" u="sng" dirty="0">
            <a:solidFill>
              <a:srgbClr val="FFC000"/>
            </a:solidFill>
          </a:endParaRPr>
        </a:p>
      </dgm:t>
    </dgm:pt>
    <dgm:pt modelId="{B31C637A-A166-42A9-B095-8BB0ED96715A}" type="parTrans" cxnId="{1A526D96-EAD4-4E21-A811-D4D8A3A473D8}">
      <dgm:prSet/>
      <dgm:spPr/>
      <dgm:t>
        <a:bodyPr/>
        <a:lstStyle/>
        <a:p>
          <a:endParaRPr lang="en-GB"/>
        </a:p>
      </dgm:t>
    </dgm:pt>
    <dgm:pt modelId="{17517F35-CA37-4FCA-B480-BFA17D64EEBB}" type="sibTrans" cxnId="{1A526D96-EAD4-4E21-A811-D4D8A3A473D8}">
      <dgm:prSet/>
      <dgm:spPr/>
      <dgm:t>
        <a:bodyPr/>
        <a:lstStyle/>
        <a:p>
          <a:endParaRPr lang="en-GB"/>
        </a:p>
      </dgm:t>
    </dgm:pt>
    <dgm:pt modelId="{41E432D0-13BF-452D-BCCF-8DD09E3BA711}">
      <dgm:prSet custT="1"/>
      <dgm:spPr>
        <a:solidFill>
          <a:schemeClr val="tx2">
            <a:lumMod val="50000"/>
            <a:alpha val="50000"/>
          </a:schemeClr>
        </a:solidFill>
        <a:ln>
          <a:noFill/>
        </a:ln>
      </dgm:spPr>
      <dgm:t>
        <a:bodyPr/>
        <a:lstStyle/>
        <a:p>
          <a:r>
            <a:rPr lang="en-GB" sz="1800" dirty="0" smtClean="0">
              <a:solidFill>
                <a:schemeClr val="bg1"/>
              </a:solidFill>
            </a:rPr>
            <a:t>Hope for the </a:t>
          </a:r>
          <a:r>
            <a:rPr lang="en-GB" sz="1800" b="1" u="sng" dirty="0" smtClean="0">
              <a:solidFill>
                <a:srgbClr val="FFC000"/>
              </a:solidFill>
            </a:rPr>
            <a:t>family</a:t>
          </a:r>
          <a:endParaRPr lang="en-GB" sz="1800" b="1" u="sng" dirty="0">
            <a:solidFill>
              <a:srgbClr val="FFC000"/>
            </a:solidFill>
          </a:endParaRPr>
        </a:p>
      </dgm:t>
    </dgm:pt>
    <dgm:pt modelId="{1F2CC8F6-457B-4D7F-891F-446AE4B58B0B}" type="parTrans" cxnId="{DD63FC4B-9C6F-4418-9D5E-D2364B1D8332}">
      <dgm:prSet/>
      <dgm:spPr/>
      <dgm:t>
        <a:bodyPr/>
        <a:lstStyle/>
        <a:p>
          <a:endParaRPr lang="en-GB"/>
        </a:p>
      </dgm:t>
    </dgm:pt>
    <dgm:pt modelId="{C3F5777D-73D2-4DFF-A11C-A403A4A3839F}" type="sibTrans" cxnId="{DD63FC4B-9C6F-4418-9D5E-D2364B1D8332}">
      <dgm:prSet/>
      <dgm:spPr/>
      <dgm:t>
        <a:bodyPr/>
        <a:lstStyle/>
        <a:p>
          <a:endParaRPr lang="en-GB"/>
        </a:p>
      </dgm:t>
    </dgm:pt>
    <dgm:pt modelId="{DAF69B2F-93BC-4EFA-B02B-88DAA8DFAC61}">
      <dgm:prSet custT="1"/>
      <dgm:spPr>
        <a:solidFill>
          <a:schemeClr val="tx2">
            <a:lumMod val="50000"/>
            <a:alpha val="50000"/>
          </a:schemeClr>
        </a:solidFill>
        <a:ln>
          <a:noFill/>
        </a:ln>
      </dgm:spPr>
      <dgm:t>
        <a:bodyPr/>
        <a:lstStyle/>
        <a:p>
          <a:r>
            <a:rPr lang="en-GB" sz="1800" dirty="0" smtClean="0">
              <a:solidFill>
                <a:schemeClr val="bg1"/>
              </a:solidFill>
            </a:rPr>
            <a:t>Hope for the </a:t>
          </a:r>
          <a:r>
            <a:rPr lang="en-GB" sz="1800" b="1" u="sng" dirty="0" smtClean="0">
              <a:solidFill>
                <a:srgbClr val="FFC000"/>
              </a:solidFill>
            </a:rPr>
            <a:t>Criminal Justice System &amp; Health </a:t>
          </a:r>
          <a:endParaRPr lang="en-GB" sz="1800" b="1" u="sng" dirty="0">
            <a:solidFill>
              <a:srgbClr val="FFC000"/>
            </a:solidFill>
          </a:endParaRPr>
        </a:p>
      </dgm:t>
    </dgm:pt>
    <dgm:pt modelId="{EF65BB74-6892-45A6-9B92-11F6D46EFA22}" type="parTrans" cxnId="{B4BB09AE-13A6-42DE-AD1B-781DD80A8D31}">
      <dgm:prSet/>
      <dgm:spPr/>
      <dgm:t>
        <a:bodyPr/>
        <a:lstStyle/>
        <a:p>
          <a:endParaRPr lang="en-GB"/>
        </a:p>
      </dgm:t>
    </dgm:pt>
    <dgm:pt modelId="{0B3FD448-C469-4EEF-9CC3-9D2490902F74}" type="sibTrans" cxnId="{B4BB09AE-13A6-42DE-AD1B-781DD80A8D31}">
      <dgm:prSet/>
      <dgm:spPr/>
      <dgm:t>
        <a:bodyPr/>
        <a:lstStyle/>
        <a:p>
          <a:endParaRPr lang="en-GB"/>
        </a:p>
      </dgm:t>
    </dgm:pt>
    <dgm:pt modelId="{9900A7A2-3EE1-47CA-8988-0CA204B37D42}" type="pres">
      <dgm:prSet presAssocID="{9E6CEFF7-9E94-4CC0-B9C3-E613C4A01D16}" presName="Name0" presStyleCnt="0">
        <dgm:presLayoutVars>
          <dgm:dir/>
          <dgm:resizeHandles val="exact"/>
        </dgm:presLayoutVars>
      </dgm:prSet>
      <dgm:spPr/>
      <dgm:t>
        <a:bodyPr/>
        <a:lstStyle/>
        <a:p>
          <a:endParaRPr lang="en-GB"/>
        </a:p>
      </dgm:t>
    </dgm:pt>
    <dgm:pt modelId="{244232FA-EF20-465A-9DAA-995C1373E147}" type="pres">
      <dgm:prSet presAssocID="{4AC8D0F9-10C5-42E3-BEC4-1A0DCBDB7A48}" presName="Name5" presStyleLbl="vennNode1" presStyleIdx="0" presStyleCnt="4">
        <dgm:presLayoutVars>
          <dgm:bulletEnabled val="1"/>
        </dgm:presLayoutVars>
      </dgm:prSet>
      <dgm:spPr/>
      <dgm:t>
        <a:bodyPr/>
        <a:lstStyle/>
        <a:p>
          <a:endParaRPr lang="en-GB"/>
        </a:p>
      </dgm:t>
    </dgm:pt>
    <dgm:pt modelId="{E8542315-44E4-487B-97BE-E313C30E5DB9}" type="pres">
      <dgm:prSet presAssocID="{44766921-A547-41EF-825C-7C4CF8EBD86A}" presName="space" presStyleCnt="0"/>
      <dgm:spPr/>
    </dgm:pt>
    <dgm:pt modelId="{C6257339-38DF-4F50-8F4F-293449E39763}" type="pres">
      <dgm:prSet presAssocID="{EC7EB59E-ECC8-4D2F-A504-53699C870A63}" presName="Name5" presStyleLbl="vennNode1" presStyleIdx="1" presStyleCnt="4">
        <dgm:presLayoutVars>
          <dgm:bulletEnabled val="1"/>
        </dgm:presLayoutVars>
      </dgm:prSet>
      <dgm:spPr/>
      <dgm:t>
        <a:bodyPr/>
        <a:lstStyle/>
        <a:p>
          <a:endParaRPr lang="en-GB"/>
        </a:p>
      </dgm:t>
    </dgm:pt>
    <dgm:pt modelId="{597E4010-74E0-424B-B6D1-D54158D5C909}" type="pres">
      <dgm:prSet presAssocID="{17517F35-CA37-4FCA-B480-BFA17D64EEBB}" presName="space" presStyleCnt="0"/>
      <dgm:spPr/>
    </dgm:pt>
    <dgm:pt modelId="{1F6F0AEF-6B33-4E73-A19F-6A26E9B4672A}" type="pres">
      <dgm:prSet presAssocID="{41E432D0-13BF-452D-BCCF-8DD09E3BA711}" presName="Name5" presStyleLbl="vennNode1" presStyleIdx="2" presStyleCnt="4">
        <dgm:presLayoutVars>
          <dgm:bulletEnabled val="1"/>
        </dgm:presLayoutVars>
      </dgm:prSet>
      <dgm:spPr/>
      <dgm:t>
        <a:bodyPr/>
        <a:lstStyle/>
        <a:p>
          <a:endParaRPr lang="en-GB"/>
        </a:p>
      </dgm:t>
    </dgm:pt>
    <dgm:pt modelId="{6A73FCAF-E07D-4D40-8297-EDA3C2D9D313}" type="pres">
      <dgm:prSet presAssocID="{C3F5777D-73D2-4DFF-A11C-A403A4A3839F}" presName="space" presStyleCnt="0"/>
      <dgm:spPr/>
    </dgm:pt>
    <dgm:pt modelId="{6CB134FF-4403-4A34-9080-2AD8E2940107}" type="pres">
      <dgm:prSet presAssocID="{DAF69B2F-93BC-4EFA-B02B-88DAA8DFAC61}" presName="Name5" presStyleLbl="vennNode1" presStyleIdx="3" presStyleCnt="4">
        <dgm:presLayoutVars>
          <dgm:bulletEnabled val="1"/>
        </dgm:presLayoutVars>
      </dgm:prSet>
      <dgm:spPr/>
      <dgm:t>
        <a:bodyPr/>
        <a:lstStyle/>
        <a:p>
          <a:endParaRPr lang="en-GB"/>
        </a:p>
      </dgm:t>
    </dgm:pt>
  </dgm:ptLst>
  <dgm:cxnLst>
    <dgm:cxn modelId="{1A526D96-EAD4-4E21-A811-D4D8A3A473D8}" srcId="{9E6CEFF7-9E94-4CC0-B9C3-E613C4A01D16}" destId="{EC7EB59E-ECC8-4D2F-A504-53699C870A63}" srcOrd="1" destOrd="0" parTransId="{B31C637A-A166-42A9-B095-8BB0ED96715A}" sibTransId="{17517F35-CA37-4FCA-B480-BFA17D64EEBB}"/>
    <dgm:cxn modelId="{97AF0AE4-9DC0-44E8-8024-ED5BAE601175}" type="presOf" srcId="{9E6CEFF7-9E94-4CC0-B9C3-E613C4A01D16}" destId="{9900A7A2-3EE1-47CA-8988-0CA204B37D42}" srcOrd="0" destOrd="0" presId="urn:microsoft.com/office/officeart/2005/8/layout/venn3"/>
    <dgm:cxn modelId="{FCF7B883-9180-4169-A313-F315D7B79A52}" type="presOf" srcId="{4AC8D0F9-10C5-42E3-BEC4-1A0DCBDB7A48}" destId="{244232FA-EF20-465A-9DAA-995C1373E147}" srcOrd="0" destOrd="0" presId="urn:microsoft.com/office/officeart/2005/8/layout/venn3"/>
    <dgm:cxn modelId="{87A589A9-51F1-4EF0-A216-4EF860E7DF30}" type="presOf" srcId="{EC7EB59E-ECC8-4D2F-A504-53699C870A63}" destId="{C6257339-38DF-4F50-8F4F-293449E39763}" srcOrd="0" destOrd="0" presId="urn:microsoft.com/office/officeart/2005/8/layout/venn3"/>
    <dgm:cxn modelId="{E2B9EB8A-20DE-4694-B602-0FA8951B1141}" type="presOf" srcId="{DAF69B2F-93BC-4EFA-B02B-88DAA8DFAC61}" destId="{6CB134FF-4403-4A34-9080-2AD8E2940107}" srcOrd="0" destOrd="0" presId="urn:microsoft.com/office/officeart/2005/8/layout/venn3"/>
    <dgm:cxn modelId="{B4BB09AE-13A6-42DE-AD1B-781DD80A8D31}" srcId="{9E6CEFF7-9E94-4CC0-B9C3-E613C4A01D16}" destId="{DAF69B2F-93BC-4EFA-B02B-88DAA8DFAC61}" srcOrd="3" destOrd="0" parTransId="{EF65BB74-6892-45A6-9B92-11F6D46EFA22}" sibTransId="{0B3FD448-C469-4EEF-9CC3-9D2490902F74}"/>
    <dgm:cxn modelId="{1597BFB1-4671-43A1-B4D6-A2C182C2917D}" type="presOf" srcId="{41E432D0-13BF-452D-BCCF-8DD09E3BA711}" destId="{1F6F0AEF-6B33-4E73-A19F-6A26E9B4672A}" srcOrd="0" destOrd="0" presId="urn:microsoft.com/office/officeart/2005/8/layout/venn3"/>
    <dgm:cxn modelId="{DD63FC4B-9C6F-4418-9D5E-D2364B1D8332}" srcId="{9E6CEFF7-9E94-4CC0-B9C3-E613C4A01D16}" destId="{41E432D0-13BF-452D-BCCF-8DD09E3BA711}" srcOrd="2" destOrd="0" parTransId="{1F2CC8F6-457B-4D7F-891F-446AE4B58B0B}" sibTransId="{C3F5777D-73D2-4DFF-A11C-A403A4A3839F}"/>
    <dgm:cxn modelId="{34A46504-2013-4686-A929-27F585FD5562}" srcId="{9E6CEFF7-9E94-4CC0-B9C3-E613C4A01D16}" destId="{4AC8D0F9-10C5-42E3-BEC4-1A0DCBDB7A48}" srcOrd="0" destOrd="0" parTransId="{B0DBD1AA-29E4-401C-AAD4-A9960CE18EFE}" sibTransId="{44766921-A547-41EF-825C-7C4CF8EBD86A}"/>
    <dgm:cxn modelId="{E33934FE-70A8-48B3-904D-BB139749C862}" type="presParOf" srcId="{9900A7A2-3EE1-47CA-8988-0CA204B37D42}" destId="{244232FA-EF20-465A-9DAA-995C1373E147}" srcOrd="0" destOrd="0" presId="urn:microsoft.com/office/officeart/2005/8/layout/venn3"/>
    <dgm:cxn modelId="{06F28A5E-59F7-4803-A8C1-58D375B7ECCC}" type="presParOf" srcId="{9900A7A2-3EE1-47CA-8988-0CA204B37D42}" destId="{E8542315-44E4-487B-97BE-E313C30E5DB9}" srcOrd="1" destOrd="0" presId="urn:microsoft.com/office/officeart/2005/8/layout/venn3"/>
    <dgm:cxn modelId="{CB5F0558-FB7A-4B66-8F7F-02D1B50C0FAD}" type="presParOf" srcId="{9900A7A2-3EE1-47CA-8988-0CA204B37D42}" destId="{C6257339-38DF-4F50-8F4F-293449E39763}" srcOrd="2" destOrd="0" presId="urn:microsoft.com/office/officeart/2005/8/layout/venn3"/>
    <dgm:cxn modelId="{632B8E62-AF94-4A01-87E7-2BC0300A6670}" type="presParOf" srcId="{9900A7A2-3EE1-47CA-8988-0CA204B37D42}" destId="{597E4010-74E0-424B-B6D1-D54158D5C909}" srcOrd="3" destOrd="0" presId="urn:microsoft.com/office/officeart/2005/8/layout/venn3"/>
    <dgm:cxn modelId="{A574150D-60B2-439D-B682-D5BA16A702D1}" type="presParOf" srcId="{9900A7A2-3EE1-47CA-8988-0CA204B37D42}" destId="{1F6F0AEF-6B33-4E73-A19F-6A26E9B4672A}" srcOrd="4" destOrd="0" presId="urn:microsoft.com/office/officeart/2005/8/layout/venn3"/>
    <dgm:cxn modelId="{12E3DA4F-EF19-4BD4-94BA-4EE53958B2EF}" type="presParOf" srcId="{9900A7A2-3EE1-47CA-8988-0CA204B37D42}" destId="{6A73FCAF-E07D-4D40-8297-EDA3C2D9D313}" srcOrd="5" destOrd="0" presId="urn:microsoft.com/office/officeart/2005/8/layout/venn3"/>
    <dgm:cxn modelId="{9302800B-E6A3-4835-8DE3-59203FC680EE}" type="presParOf" srcId="{9900A7A2-3EE1-47CA-8988-0CA204B37D42}" destId="{6CB134FF-4403-4A34-9080-2AD8E2940107}"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23CBBB-FDA0-47C0-997E-D02D2165A27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C8947CDC-17CB-4D92-9C65-6E743EBF087E}">
      <dgm:prSet phldrT="[Text]" custT="1"/>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b="1" dirty="0" smtClean="0"/>
            <a:t>Programme for Government </a:t>
          </a:r>
          <a:endParaRPr lang="en-GB" sz="1500" b="1" dirty="0"/>
        </a:p>
      </dgm:t>
    </dgm:pt>
    <dgm:pt modelId="{94A0C7B5-7210-4630-9FFA-B50241C8B5B3}" type="parTrans" cxnId="{22841E33-B53C-41E8-95B8-CEB192239F74}">
      <dgm:prSet/>
      <dgm:spPr/>
      <dgm:t>
        <a:bodyPr/>
        <a:lstStyle/>
        <a:p>
          <a:endParaRPr lang="en-GB"/>
        </a:p>
      </dgm:t>
    </dgm:pt>
    <dgm:pt modelId="{9B5FDB2C-C2B9-417F-A408-B8846704E6B6}" type="sibTrans" cxnId="{22841E33-B53C-41E8-95B8-CEB192239F74}">
      <dgm:prSet/>
      <dgm:spPr/>
      <dgm:t>
        <a:bodyPr/>
        <a:lstStyle/>
        <a:p>
          <a:endParaRPr lang="en-GB"/>
        </a:p>
      </dgm:t>
    </dgm:pt>
    <dgm:pt modelId="{7518C18E-3AF0-4A0D-84DB-81D1B9E51778}">
      <dgm:prSet phldrT="[Text]" custT="1"/>
      <dgm:spPr>
        <a:solidFill>
          <a:schemeClr val="accent3">
            <a:lumMod val="20000"/>
            <a:lumOff val="80000"/>
          </a:schemeClr>
        </a:solidFill>
      </dgm:spPr>
      <dgm:t>
        <a:bodyPr/>
        <a:lstStyle/>
        <a:p>
          <a:r>
            <a:rPr lang="en-GB" sz="1800" b="1" dirty="0" smtClean="0">
              <a:solidFill>
                <a:schemeClr val="tx1"/>
              </a:solidFill>
            </a:rPr>
            <a:t>Unadjudicated DA programme (PPRP) </a:t>
          </a:r>
          <a:endParaRPr lang="en-GB" sz="1800" b="1" dirty="0">
            <a:solidFill>
              <a:schemeClr val="tx1"/>
            </a:solidFill>
          </a:endParaRPr>
        </a:p>
      </dgm:t>
    </dgm:pt>
    <dgm:pt modelId="{967A996E-BCC7-4751-874C-1CCBE0A05366}" type="parTrans" cxnId="{F61345F4-744B-4DF5-8F5F-E61831D442DE}">
      <dgm:prSet/>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GB"/>
        </a:p>
      </dgm:t>
    </dgm:pt>
    <dgm:pt modelId="{5CDCDFD3-4E89-47A3-BF4D-1966E2F50793}" type="sibTrans" cxnId="{F61345F4-744B-4DF5-8F5F-E61831D442DE}">
      <dgm:prSet/>
      <dgm:spPr/>
      <dgm:t>
        <a:bodyPr/>
        <a:lstStyle/>
        <a:p>
          <a:endParaRPr lang="en-GB"/>
        </a:p>
      </dgm:t>
    </dgm:pt>
    <dgm:pt modelId="{EF6E6A51-6286-445B-A8E4-8F9D93A8CC83}" type="pres">
      <dgm:prSet presAssocID="{B723CBBB-FDA0-47C0-997E-D02D2165A277}" presName="cycle" presStyleCnt="0">
        <dgm:presLayoutVars>
          <dgm:chMax val="1"/>
          <dgm:dir/>
          <dgm:animLvl val="ctr"/>
          <dgm:resizeHandles val="exact"/>
        </dgm:presLayoutVars>
      </dgm:prSet>
      <dgm:spPr/>
      <dgm:t>
        <a:bodyPr/>
        <a:lstStyle/>
        <a:p>
          <a:endParaRPr lang="en-GB"/>
        </a:p>
      </dgm:t>
    </dgm:pt>
    <dgm:pt modelId="{EBC8A6DF-CC98-4C08-84BB-6D1B229E3404}" type="pres">
      <dgm:prSet presAssocID="{C8947CDC-17CB-4D92-9C65-6E743EBF087E}" presName="centerShape" presStyleLbl="node0" presStyleIdx="0" presStyleCnt="1" custScaleX="156880" custScaleY="151031" custLinFactNeighborX="-70595" custLinFactNeighborY="-17789"/>
      <dgm:spPr/>
      <dgm:t>
        <a:bodyPr/>
        <a:lstStyle/>
        <a:p>
          <a:endParaRPr lang="en-GB"/>
        </a:p>
      </dgm:t>
    </dgm:pt>
    <dgm:pt modelId="{D2558B37-59F1-44BB-B817-9CC35C56E67B}" type="pres">
      <dgm:prSet presAssocID="{967A996E-BCC7-4751-874C-1CCBE0A05366}" presName="parTrans" presStyleLbl="bgSibTrans2D1" presStyleIdx="0" presStyleCnt="1" custAng="10826611" custScaleX="51787" custScaleY="127993" custLinFactNeighborX="-29961" custLinFactNeighborY="6224"/>
      <dgm:spPr/>
      <dgm:t>
        <a:bodyPr/>
        <a:lstStyle/>
        <a:p>
          <a:endParaRPr lang="en-GB"/>
        </a:p>
      </dgm:t>
    </dgm:pt>
    <dgm:pt modelId="{6815481B-471B-4432-9108-E4C176077A9A}" type="pres">
      <dgm:prSet presAssocID="{7518C18E-3AF0-4A0D-84DB-81D1B9E51778}" presName="node" presStyleLbl="node1" presStyleIdx="0" presStyleCnt="1" custScaleX="174733" custScaleY="105494" custRadScaleRad="50766" custRadScaleInc="26806">
        <dgm:presLayoutVars>
          <dgm:bulletEnabled val="1"/>
        </dgm:presLayoutVars>
      </dgm:prSet>
      <dgm:spPr/>
      <dgm:t>
        <a:bodyPr/>
        <a:lstStyle/>
        <a:p>
          <a:endParaRPr lang="en-GB"/>
        </a:p>
      </dgm:t>
    </dgm:pt>
  </dgm:ptLst>
  <dgm:cxnLst>
    <dgm:cxn modelId="{22841E33-B53C-41E8-95B8-CEB192239F74}" srcId="{B723CBBB-FDA0-47C0-997E-D02D2165A277}" destId="{C8947CDC-17CB-4D92-9C65-6E743EBF087E}" srcOrd="0" destOrd="0" parTransId="{94A0C7B5-7210-4630-9FFA-B50241C8B5B3}" sibTransId="{9B5FDB2C-C2B9-417F-A408-B8846704E6B6}"/>
    <dgm:cxn modelId="{897CDEE3-4D9D-46BB-9252-04B2A98AE7A7}" type="presOf" srcId="{967A996E-BCC7-4751-874C-1CCBE0A05366}" destId="{D2558B37-59F1-44BB-B817-9CC35C56E67B}" srcOrd="0" destOrd="0" presId="urn:microsoft.com/office/officeart/2005/8/layout/radial4"/>
    <dgm:cxn modelId="{9D2271E5-6C88-457C-B07D-D120E738DFDC}" type="presOf" srcId="{7518C18E-3AF0-4A0D-84DB-81D1B9E51778}" destId="{6815481B-471B-4432-9108-E4C176077A9A}" srcOrd="0" destOrd="0" presId="urn:microsoft.com/office/officeart/2005/8/layout/radial4"/>
    <dgm:cxn modelId="{CDE0335C-0952-4D7F-B7F7-73F0BF7618C2}" type="presOf" srcId="{B723CBBB-FDA0-47C0-997E-D02D2165A277}" destId="{EF6E6A51-6286-445B-A8E4-8F9D93A8CC83}" srcOrd="0" destOrd="0" presId="urn:microsoft.com/office/officeart/2005/8/layout/radial4"/>
    <dgm:cxn modelId="{F61345F4-744B-4DF5-8F5F-E61831D442DE}" srcId="{C8947CDC-17CB-4D92-9C65-6E743EBF087E}" destId="{7518C18E-3AF0-4A0D-84DB-81D1B9E51778}" srcOrd="0" destOrd="0" parTransId="{967A996E-BCC7-4751-874C-1CCBE0A05366}" sibTransId="{5CDCDFD3-4E89-47A3-BF4D-1966E2F50793}"/>
    <dgm:cxn modelId="{8C774526-346E-4FE3-B1CE-98C1CB635ED0}" type="presOf" srcId="{C8947CDC-17CB-4D92-9C65-6E743EBF087E}" destId="{EBC8A6DF-CC98-4C08-84BB-6D1B229E3404}" srcOrd="0" destOrd="0" presId="urn:microsoft.com/office/officeart/2005/8/layout/radial4"/>
    <dgm:cxn modelId="{46810944-3D74-4899-965B-D873F51F38C9}" type="presParOf" srcId="{EF6E6A51-6286-445B-A8E4-8F9D93A8CC83}" destId="{EBC8A6DF-CC98-4C08-84BB-6D1B229E3404}" srcOrd="0" destOrd="0" presId="urn:microsoft.com/office/officeart/2005/8/layout/radial4"/>
    <dgm:cxn modelId="{06BCC319-9A0A-4D5C-8BE2-2CEA10E0A818}" type="presParOf" srcId="{EF6E6A51-6286-445B-A8E4-8F9D93A8CC83}" destId="{D2558B37-59F1-44BB-B817-9CC35C56E67B}" srcOrd="1" destOrd="0" presId="urn:microsoft.com/office/officeart/2005/8/layout/radial4"/>
    <dgm:cxn modelId="{90A6110A-74FC-4A9B-A893-CD3DA2453E22}" type="presParOf" srcId="{EF6E6A51-6286-445B-A8E4-8F9D93A8CC83}" destId="{6815481B-471B-4432-9108-E4C176077A9A}" srcOrd="2" destOrd="0" presId="urn:microsoft.com/office/officeart/2005/8/layout/radial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8FC0A4-9716-45B0-8B16-7A3E19FDB82F}" type="doc">
      <dgm:prSet loTypeId="urn:microsoft.com/office/officeart/2005/8/layout/hProcess9" loCatId="process" qsTypeId="urn:microsoft.com/office/officeart/2005/8/quickstyle/simple1" qsCatId="simple" csTypeId="urn:microsoft.com/office/officeart/2005/8/colors/accent1_2" csCatId="accent1" phldr="1"/>
      <dgm:spPr/>
    </dgm:pt>
    <dgm:pt modelId="{65FA5533-4619-455F-A938-1937CE2A8103}">
      <dgm:prSet phldrT="[Text]"/>
      <dgm:spPr>
        <a:solidFill>
          <a:srgbClr val="FEF8D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b"/>
        <a:lstStyle/>
        <a:p>
          <a:r>
            <a:rPr lang="en-GB" dirty="0" smtClean="0">
              <a:solidFill>
                <a:schemeClr val="tx1">
                  <a:lumMod val="65000"/>
                  <a:lumOff val="35000"/>
                </a:schemeClr>
              </a:solidFill>
            </a:rPr>
            <a:t>MODV</a:t>
          </a:r>
          <a:endParaRPr lang="en-GB" dirty="0">
            <a:solidFill>
              <a:schemeClr val="tx1">
                <a:lumMod val="65000"/>
                <a:lumOff val="35000"/>
              </a:schemeClr>
            </a:solidFill>
          </a:endParaRPr>
        </a:p>
      </dgm:t>
    </dgm:pt>
    <dgm:pt modelId="{99FEE644-0081-447D-8BB7-EAA636F10A11}" type="parTrans" cxnId="{9EF203DB-D471-4348-BEF3-85F4D764BD5A}">
      <dgm:prSet/>
      <dgm:spPr/>
      <dgm:t>
        <a:bodyPr/>
        <a:lstStyle/>
        <a:p>
          <a:endParaRPr lang="en-GB"/>
        </a:p>
      </dgm:t>
    </dgm:pt>
    <dgm:pt modelId="{054634C5-B44B-40F3-B88E-4A165753060A}" type="sibTrans" cxnId="{9EF203DB-D471-4348-BEF3-85F4D764BD5A}">
      <dgm:prSet/>
      <dgm:spPr/>
      <dgm:t>
        <a:bodyPr/>
        <a:lstStyle/>
        <a:p>
          <a:endParaRPr lang="en-GB"/>
        </a:p>
      </dgm:t>
    </dgm:pt>
    <dgm:pt modelId="{F4B7B9AA-2CE8-436B-A4F7-2310E8E2A91D}">
      <dgm:prSet phldrT="[Text]"/>
      <dgm:spPr>
        <a:solidFill>
          <a:srgbClr val="FEF8D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b"/>
        <a:lstStyle/>
        <a:p>
          <a:r>
            <a:rPr lang="en-GB" dirty="0" smtClean="0">
              <a:solidFill>
                <a:schemeClr val="tx1">
                  <a:lumMod val="65000"/>
                  <a:lumOff val="35000"/>
                </a:schemeClr>
              </a:solidFill>
            </a:rPr>
            <a:t>IDAP</a:t>
          </a:r>
          <a:endParaRPr lang="en-GB" dirty="0">
            <a:solidFill>
              <a:schemeClr val="tx1">
                <a:lumMod val="65000"/>
                <a:lumOff val="35000"/>
              </a:schemeClr>
            </a:solidFill>
          </a:endParaRPr>
        </a:p>
      </dgm:t>
    </dgm:pt>
    <dgm:pt modelId="{8177B3DD-391E-4DE9-800B-09AE620B511E}" type="parTrans" cxnId="{21352726-B321-4D31-B408-39FAC629DF96}">
      <dgm:prSet/>
      <dgm:spPr/>
      <dgm:t>
        <a:bodyPr/>
        <a:lstStyle/>
        <a:p>
          <a:endParaRPr lang="en-GB"/>
        </a:p>
      </dgm:t>
    </dgm:pt>
    <dgm:pt modelId="{A71CB294-4FFD-4AA5-BF1D-C4519D871554}" type="sibTrans" cxnId="{21352726-B321-4D31-B408-39FAC629DF96}">
      <dgm:prSet/>
      <dgm:spPr/>
      <dgm:t>
        <a:bodyPr/>
        <a:lstStyle/>
        <a:p>
          <a:endParaRPr lang="en-GB"/>
        </a:p>
      </dgm:t>
    </dgm:pt>
    <dgm:pt modelId="{6DE244F5-C445-40D3-ABE7-DECDFBAFBBA9}">
      <dgm:prSet phldrT="[Text]"/>
      <dgm:spPr>
        <a:solidFill>
          <a:srgbClr val="FEF8D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b"/>
        <a:lstStyle/>
        <a:p>
          <a:r>
            <a:rPr lang="en-GB" dirty="0" smtClean="0">
              <a:solidFill>
                <a:schemeClr val="tx1">
                  <a:lumMod val="65000"/>
                  <a:lumOff val="35000"/>
                </a:schemeClr>
              </a:solidFill>
            </a:rPr>
            <a:t>BBR</a:t>
          </a:r>
          <a:endParaRPr lang="en-GB" dirty="0">
            <a:solidFill>
              <a:schemeClr val="tx1">
                <a:lumMod val="65000"/>
                <a:lumOff val="35000"/>
              </a:schemeClr>
            </a:solidFill>
          </a:endParaRPr>
        </a:p>
      </dgm:t>
    </dgm:pt>
    <dgm:pt modelId="{5EE9E3C6-DFF1-4F52-BD84-B6266BE6BCD1}" type="parTrans" cxnId="{5C388D70-F1E0-447B-BF07-1B58B77C3E15}">
      <dgm:prSet/>
      <dgm:spPr/>
      <dgm:t>
        <a:bodyPr/>
        <a:lstStyle/>
        <a:p>
          <a:endParaRPr lang="en-GB"/>
        </a:p>
      </dgm:t>
    </dgm:pt>
    <dgm:pt modelId="{2A2F855A-99BC-4003-A48F-7489E6F4EB2F}" type="sibTrans" cxnId="{5C388D70-F1E0-447B-BF07-1B58B77C3E15}">
      <dgm:prSet/>
      <dgm:spPr/>
      <dgm:t>
        <a:bodyPr/>
        <a:lstStyle/>
        <a:p>
          <a:endParaRPr lang="en-GB"/>
        </a:p>
      </dgm:t>
    </dgm:pt>
    <dgm:pt modelId="{54D7EE84-93E2-457C-81ED-587EDFA76B00}" type="pres">
      <dgm:prSet presAssocID="{B48FC0A4-9716-45B0-8B16-7A3E19FDB82F}" presName="CompostProcess" presStyleCnt="0">
        <dgm:presLayoutVars>
          <dgm:dir/>
          <dgm:resizeHandles val="exact"/>
        </dgm:presLayoutVars>
      </dgm:prSet>
      <dgm:spPr/>
    </dgm:pt>
    <dgm:pt modelId="{0CE42D4A-C281-4517-AE3E-E2B9B414EBCC}" type="pres">
      <dgm:prSet presAssocID="{B48FC0A4-9716-45B0-8B16-7A3E19FDB82F}" presName="arrow" presStyleLbl="bgShp" presStyleIdx="0" presStyleCnt="1" custScaleX="112860" custScaleY="76000" custLinFactNeighborX="215" custLinFactNeighborY="-802"/>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843D4784-BCA4-4989-97C6-527ACA081748}" type="pres">
      <dgm:prSet presAssocID="{B48FC0A4-9716-45B0-8B16-7A3E19FDB82F}" presName="linearProcess" presStyleCnt="0"/>
      <dgm:spPr/>
    </dgm:pt>
    <dgm:pt modelId="{F7E29642-DE84-4607-8109-39938E0223FA}" type="pres">
      <dgm:prSet presAssocID="{65FA5533-4619-455F-A938-1937CE2A8103}" presName="textNode" presStyleLbl="node1" presStyleIdx="0" presStyleCnt="3" custScaleX="82302" custScaleY="76466" custLinFactX="-94" custLinFactNeighborX="-100000" custLinFactNeighborY="-3233">
        <dgm:presLayoutVars>
          <dgm:bulletEnabled val="1"/>
        </dgm:presLayoutVars>
      </dgm:prSet>
      <dgm:spPr/>
      <dgm:t>
        <a:bodyPr/>
        <a:lstStyle/>
        <a:p>
          <a:endParaRPr lang="en-GB"/>
        </a:p>
      </dgm:t>
    </dgm:pt>
    <dgm:pt modelId="{BDA5EB40-B581-42CC-9C90-665ACF82E3BB}" type="pres">
      <dgm:prSet presAssocID="{054634C5-B44B-40F3-B88E-4A165753060A}" presName="sibTrans" presStyleCnt="0"/>
      <dgm:spPr/>
    </dgm:pt>
    <dgm:pt modelId="{CCEF4757-FB32-413C-AFD2-80B041376835}" type="pres">
      <dgm:prSet presAssocID="{F4B7B9AA-2CE8-436B-A4F7-2310E8E2A91D}" presName="textNode" presStyleLbl="node1" presStyleIdx="1" presStyleCnt="3" custScaleX="82302" custScaleY="76466" custLinFactNeighborX="-91255" custLinFactNeighborY="-3233">
        <dgm:presLayoutVars>
          <dgm:bulletEnabled val="1"/>
        </dgm:presLayoutVars>
      </dgm:prSet>
      <dgm:spPr/>
      <dgm:t>
        <a:bodyPr/>
        <a:lstStyle/>
        <a:p>
          <a:endParaRPr lang="en-GB"/>
        </a:p>
      </dgm:t>
    </dgm:pt>
    <dgm:pt modelId="{FD959C13-1B91-4CF5-A9FA-14DF3A8F323E}" type="pres">
      <dgm:prSet presAssocID="{A71CB294-4FFD-4AA5-BF1D-C4519D871554}" presName="sibTrans" presStyleCnt="0"/>
      <dgm:spPr/>
    </dgm:pt>
    <dgm:pt modelId="{F958B889-6996-4FD6-A9D8-5A88ACF47915}" type="pres">
      <dgm:prSet presAssocID="{6DE244F5-C445-40D3-ABE7-DECDFBAFBBA9}" presName="textNode" presStyleLbl="node1" presStyleIdx="2" presStyleCnt="3" custScaleX="82302" custScaleY="76466" custLinFactX="-878" custLinFactNeighborX="-100000" custLinFactNeighborY="-3233">
        <dgm:presLayoutVars>
          <dgm:bulletEnabled val="1"/>
        </dgm:presLayoutVars>
      </dgm:prSet>
      <dgm:spPr/>
      <dgm:t>
        <a:bodyPr/>
        <a:lstStyle/>
        <a:p>
          <a:endParaRPr lang="en-GB"/>
        </a:p>
      </dgm:t>
    </dgm:pt>
  </dgm:ptLst>
  <dgm:cxnLst>
    <dgm:cxn modelId="{9EF203DB-D471-4348-BEF3-85F4D764BD5A}" srcId="{B48FC0A4-9716-45B0-8B16-7A3E19FDB82F}" destId="{65FA5533-4619-455F-A938-1937CE2A8103}" srcOrd="0" destOrd="0" parTransId="{99FEE644-0081-447D-8BB7-EAA636F10A11}" sibTransId="{054634C5-B44B-40F3-B88E-4A165753060A}"/>
    <dgm:cxn modelId="{5C388D70-F1E0-447B-BF07-1B58B77C3E15}" srcId="{B48FC0A4-9716-45B0-8B16-7A3E19FDB82F}" destId="{6DE244F5-C445-40D3-ABE7-DECDFBAFBBA9}" srcOrd="2" destOrd="0" parTransId="{5EE9E3C6-DFF1-4F52-BD84-B6266BE6BCD1}" sibTransId="{2A2F855A-99BC-4003-A48F-7489E6F4EB2F}"/>
    <dgm:cxn modelId="{9D196C5B-DD14-496D-BA97-40801976DA73}" type="presOf" srcId="{F4B7B9AA-2CE8-436B-A4F7-2310E8E2A91D}" destId="{CCEF4757-FB32-413C-AFD2-80B041376835}" srcOrd="0" destOrd="0" presId="urn:microsoft.com/office/officeart/2005/8/layout/hProcess9"/>
    <dgm:cxn modelId="{B154E8BE-FEEA-4FF2-B1D9-A370F44BEDCF}" type="presOf" srcId="{65FA5533-4619-455F-A938-1937CE2A8103}" destId="{F7E29642-DE84-4607-8109-39938E0223FA}" srcOrd="0" destOrd="0" presId="urn:microsoft.com/office/officeart/2005/8/layout/hProcess9"/>
    <dgm:cxn modelId="{9B387A51-8F41-4BA9-8388-357D6867C0C8}" type="presOf" srcId="{6DE244F5-C445-40D3-ABE7-DECDFBAFBBA9}" destId="{F958B889-6996-4FD6-A9D8-5A88ACF47915}" srcOrd="0" destOrd="0" presId="urn:microsoft.com/office/officeart/2005/8/layout/hProcess9"/>
    <dgm:cxn modelId="{84E30E74-B3A8-4C3F-ADDF-3A1E5A2157DD}" type="presOf" srcId="{B48FC0A4-9716-45B0-8B16-7A3E19FDB82F}" destId="{54D7EE84-93E2-457C-81ED-587EDFA76B00}" srcOrd="0" destOrd="0" presId="urn:microsoft.com/office/officeart/2005/8/layout/hProcess9"/>
    <dgm:cxn modelId="{21352726-B321-4D31-B408-39FAC629DF96}" srcId="{B48FC0A4-9716-45B0-8B16-7A3E19FDB82F}" destId="{F4B7B9AA-2CE8-436B-A4F7-2310E8E2A91D}" srcOrd="1" destOrd="0" parTransId="{8177B3DD-391E-4DE9-800B-09AE620B511E}" sibTransId="{A71CB294-4FFD-4AA5-BF1D-C4519D871554}"/>
    <dgm:cxn modelId="{98EEEF2B-6914-4618-B3A8-69A891DF246F}" type="presParOf" srcId="{54D7EE84-93E2-457C-81ED-587EDFA76B00}" destId="{0CE42D4A-C281-4517-AE3E-E2B9B414EBCC}" srcOrd="0" destOrd="0" presId="urn:microsoft.com/office/officeart/2005/8/layout/hProcess9"/>
    <dgm:cxn modelId="{EA3C72F7-7D7A-48A5-BA8A-FB8A83A488DA}" type="presParOf" srcId="{54D7EE84-93E2-457C-81ED-587EDFA76B00}" destId="{843D4784-BCA4-4989-97C6-527ACA081748}" srcOrd="1" destOrd="0" presId="urn:microsoft.com/office/officeart/2005/8/layout/hProcess9"/>
    <dgm:cxn modelId="{CF0CE01B-4C97-483A-93B1-41BE4083236C}" type="presParOf" srcId="{843D4784-BCA4-4989-97C6-527ACA081748}" destId="{F7E29642-DE84-4607-8109-39938E0223FA}" srcOrd="0" destOrd="0" presId="urn:microsoft.com/office/officeart/2005/8/layout/hProcess9"/>
    <dgm:cxn modelId="{DC04CAE2-71D2-4E71-AAB7-68559EAEA80E}" type="presParOf" srcId="{843D4784-BCA4-4989-97C6-527ACA081748}" destId="{BDA5EB40-B581-42CC-9C90-665ACF82E3BB}" srcOrd="1" destOrd="0" presId="urn:microsoft.com/office/officeart/2005/8/layout/hProcess9"/>
    <dgm:cxn modelId="{E2B84D0F-C42A-48C6-A39D-BACD5C730E5B}" type="presParOf" srcId="{843D4784-BCA4-4989-97C6-527ACA081748}" destId="{CCEF4757-FB32-413C-AFD2-80B041376835}" srcOrd="2" destOrd="0" presId="urn:microsoft.com/office/officeart/2005/8/layout/hProcess9"/>
    <dgm:cxn modelId="{207377D2-D158-42D9-8DD9-61908C1E5128}" type="presParOf" srcId="{843D4784-BCA4-4989-97C6-527ACA081748}" destId="{FD959C13-1B91-4CF5-A9FA-14DF3A8F323E}" srcOrd="3" destOrd="0" presId="urn:microsoft.com/office/officeart/2005/8/layout/hProcess9"/>
    <dgm:cxn modelId="{BE84519D-4051-4CE1-90A0-19B09B0AB148}" type="presParOf" srcId="{843D4784-BCA4-4989-97C6-527ACA081748}" destId="{F958B889-6996-4FD6-A9D8-5A88ACF47915}"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AD1E10-C518-4228-BC17-170338F984A9}" type="doc">
      <dgm:prSet loTypeId="urn:microsoft.com/office/officeart/2005/8/layout/hProcess9" loCatId="process" qsTypeId="urn:microsoft.com/office/officeart/2005/8/quickstyle/simple1" qsCatId="simple" csTypeId="urn:microsoft.com/office/officeart/2005/8/colors/accent1_2" csCatId="accent1" phldr="1"/>
      <dgm:spPr/>
    </dgm:pt>
    <dgm:pt modelId="{DA68D846-713D-4536-A4EE-B59868945D2B}">
      <dgm:prSet phldrT="[Text]"/>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t>PPRP</a:t>
          </a:r>
          <a:endParaRPr lang="en-GB" dirty="0"/>
        </a:p>
      </dgm:t>
    </dgm:pt>
    <dgm:pt modelId="{C8D806B6-6BC2-478D-808F-1FDBCB646F43}" type="parTrans" cxnId="{91C5350C-B1DD-413F-9B93-8427916A9BAC}">
      <dgm:prSet/>
      <dgm:spPr/>
      <dgm:t>
        <a:bodyPr/>
        <a:lstStyle/>
        <a:p>
          <a:endParaRPr lang="en-GB"/>
        </a:p>
      </dgm:t>
    </dgm:pt>
    <dgm:pt modelId="{030BAB22-F71C-4DD7-8341-A8F8BAC40B0D}" type="sibTrans" cxnId="{91C5350C-B1DD-413F-9B93-8427916A9BAC}">
      <dgm:prSet/>
      <dgm:spPr/>
      <dgm:t>
        <a:bodyPr/>
        <a:lstStyle/>
        <a:p>
          <a:endParaRPr lang="en-GB"/>
        </a:p>
      </dgm:t>
    </dgm:pt>
    <dgm:pt modelId="{20D2902D-E4A0-4674-8D22-B3184BBE6BCF}">
      <dgm:prSet phldrT="[Text]"/>
      <dgm:spPr>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t>RRI</a:t>
          </a:r>
          <a:endParaRPr lang="en-GB" dirty="0"/>
        </a:p>
      </dgm:t>
    </dgm:pt>
    <dgm:pt modelId="{0D86485D-4A84-4424-B5B1-37F218C1E55F}" type="parTrans" cxnId="{02B9F21B-2A4D-4D63-8E9D-A386D4E5B22D}">
      <dgm:prSet/>
      <dgm:spPr/>
      <dgm:t>
        <a:bodyPr/>
        <a:lstStyle/>
        <a:p>
          <a:endParaRPr lang="en-GB"/>
        </a:p>
      </dgm:t>
    </dgm:pt>
    <dgm:pt modelId="{01485602-AA17-473C-A384-029DAE3D7B84}" type="sibTrans" cxnId="{02B9F21B-2A4D-4D63-8E9D-A386D4E5B22D}">
      <dgm:prSet/>
      <dgm:spPr/>
      <dgm:t>
        <a:bodyPr/>
        <a:lstStyle/>
        <a:p>
          <a:endParaRPr lang="en-GB"/>
        </a:p>
      </dgm:t>
    </dgm:pt>
    <dgm:pt modelId="{B98260AA-F09B-468E-8F88-8A629249CC03}" type="pres">
      <dgm:prSet presAssocID="{07AD1E10-C518-4228-BC17-170338F984A9}" presName="CompostProcess" presStyleCnt="0">
        <dgm:presLayoutVars>
          <dgm:dir/>
          <dgm:resizeHandles val="exact"/>
        </dgm:presLayoutVars>
      </dgm:prSet>
      <dgm:spPr/>
    </dgm:pt>
    <dgm:pt modelId="{1750E9F5-5C8B-4686-9DCD-52566B39FF56}" type="pres">
      <dgm:prSet presAssocID="{07AD1E10-C518-4228-BC17-170338F984A9}" presName="arrow" presStyleLbl="bgShp" presStyleIdx="0" presStyleCnt="1" custScaleX="68192" custScaleY="90476" custLinFactNeighborX="2165"/>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B09DB95C-12DE-47B2-8520-29E4684C5CA1}" type="pres">
      <dgm:prSet presAssocID="{07AD1E10-C518-4228-BC17-170338F984A9}" presName="linearProcess" presStyleCnt="0"/>
      <dgm:spPr/>
    </dgm:pt>
    <dgm:pt modelId="{C72BACEA-C2C2-46AD-ABA3-C3EC8CB011BA}" type="pres">
      <dgm:prSet presAssocID="{DA68D846-713D-4536-A4EE-B59868945D2B}" presName="textNode" presStyleLbl="node1" presStyleIdx="0" presStyleCnt="2" custScaleX="71781" custScaleY="88521" custLinFactNeighborX="-4931" custLinFactNeighborY="-2594">
        <dgm:presLayoutVars>
          <dgm:bulletEnabled val="1"/>
        </dgm:presLayoutVars>
      </dgm:prSet>
      <dgm:spPr/>
      <dgm:t>
        <a:bodyPr/>
        <a:lstStyle/>
        <a:p>
          <a:endParaRPr lang="en-GB"/>
        </a:p>
      </dgm:t>
    </dgm:pt>
    <dgm:pt modelId="{AC5F05EB-8843-4AB4-BA53-788B769191FA}" type="pres">
      <dgm:prSet presAssocID="{030BAB22-F71C-4DD7-8341-A8F8BAC40B0D}" presName="sibTrans" presStyleCnt="0"/>
      <dgm:spPr/>
    </dgm:pt>
    <dgm:pt modelId="{9AB816CF-9FF1-4F92-9C6C-A936A460564F}" type="pres">
      <dgm:prSet presAssocID="{20D2902D-E4A0-4674-8D22-B3184BBE6BCF}" presName="textNode" presStyleLbl="node1" presStyleIdx="1" presStyleCnt="2" custScaleX="71781" custScaleY="88521" custLinFactNeighborX="-32541" custLinFactNeighborY="-2594">
        <dgm:presLayoutVars>
          <dgm:bulletEnabled val="1"/>
        </dgm:presLayoutVars>
      </dgm:prSet>
      <dgm:spPr/>
      <dgm:t>
        <a:bodyPr/>
        <a:lstStyle/>
        <a:p>
          <a:endParaRPr lang="en-GB"/>
        </a:p>
      </dgm:t>
    </dgm:pt>
  </dgm:ptLst>
  <dgm:cxnLst>
    <dgm:cxn modelId="{91C5350C-B1DD-413F-9B93-8427916A9BAC}" srcId="{07AD1E10-C518-4228-BC17-170338F984A9}" destId="{DA68D846-713D-4536-A4EE-B59868945D2B}" srcOrd="0" destOrd="0" parTransId="{C8D806B6-6BC2-478D-808F-1FDBCB646F43}" sibTransId="{030BAB22-F71C-4DD7-8341-A8F8BAC40B0D}"/>
    <dgm:cxn modelId="{AB4288BF-E839-4E83-B061-F5DFB577F52A}" type="presOf" srcId="{20D2902D-E4A0-4674-8D22-B3184BBE6BCF}" destId="{9AB816CF-9FF1-4F92-9C6C-A936A460564F}" srcOrd="0" destOrd="0" presId="urn:microsoft.com/office/officeart/2005/8/layout/hProcess9"/>
    <dgm:cxn modelId="{02B9F21B-2A4D-4D63-8E9D-A386D4E5B22D}" srcId="{07AD1E10-C518-4228-BC17-170338F984A9}" destId="{20D2902D-E4A0-4674-8D22-B3184BBE6BCF}" srcOrd="1" destOrd="0" parTransId="{0D86485D-4A84-4424-B5B1-37F218C1E55F}" sibTransId="{01485602-AA17-473C-A384-029DAE3D7B84}"/>
    <dgm:cxn modelId="{11FE2BD1-EA4B-4897-9D3F-3D5CC434897D}" type="presOf" srcId="{07AD1E10-C518-4228-BC17-170338F984A9}" destId="{B98260AA-F09B-468E-8F88-8A629249CC03}" srcOrd="0" destOrd="0" presId="urn:microsoft.com/office/officeart/2005/8/layout/hProcess9"/>
    <dgm:cxn modelId="{8423AD23-D3E7-4FBD-83F6-3CA604A8D869}" type="presOf" srcId="{DA68D846-713D-4536-A4EE-B59868945D2B}" destId="{C72BACEA-C2C2-46AD-ABA3-C3EC8CB011BA}" srcOrd="0" destOrd="0" presId="urn:microsoft.com/office/officeart/2005/8/layout/hProcess9"/>
    <dgm:cxn modelId="{3BD076C6-E45E-483E-9E53-F317566328BC}" type="presParOf" srcId="{B98260AA-F09B-468E-8F88-8A629249CC03}" destId="{1750E9F5-5C8B-4686-9DCD-52566B39FF56}" srcOrd="0" destOrd="0" presId="urn:microsoft.com/office/officeart/2005/8/layout/hProcess9"/>
    <dgm:cxn modelId="{F7A7DAE3-DF7A-41E8-962B-497F66DB0B58}" type="presParOf" srcId="{B98260AA-F09B-468E-8F88-8A629249CC03}" destId="{B09DB95C-12DE-47B2-8520-29E4684C5CA1}" srcOrd="1" destOrd="0" presId="urn:microsoft.com/office/officeart/2005/8/layout/hProcess9"/>
    <dgm:cxn modelId="{0875B3F6-7A95-43CA-BA9C-208FED758640}" type="presParOf" srcId="{B09DB95C-12DE-47B2-8520-29E4684C5CA1}" destId="{C72BACEA-C2C2-46AD-ABA3-C3EC8CB011BA}" srcOrd="0" destOrd="0" presId="urn:microsoft.com/office/officeart/2005/8/layout/hProcess9"/>
    <dgm:cxn modelId="{77BD0407-7A6F-464B-BDCB-C11F4CC36243}" type="presParOf" srcId="{B09DB95C-12DE-47B2-8520-29E4684C5CA1}" destId="{AC5F05EB-8843-4AB4-BA53-788B769191FA}" srcOrd="1" destOrd="0" presId="urn:microsoft.com/office/officeart/2005/8/layout/hProcess9"/>
    <dgm:cxn modelId="{607DBDE2-B489-4AF6-B2D7-41CCFF7E0070}" type="presParOf" srcId="{B09DB95C-12DE-47B2-8520-29E4684C5CA1}" destId="{9AB816CF-9FF1-4F92-9C6C-A936A460564F}" srcOrd="2"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BCE35B-FA0F-47D1-AB1F-087F0B930B2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GB"/>
        </a:p>
      </dgm:t>
    </dgm:pt>
    <dgm:pt modelId="{39E0C4CD-6908-44EF-A4D4-79D227D46D37}">
      <dgm:prSet phldrT="[Tex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altLang="en-US" sz="1400" b="1" dirty="0" smtClean="0">
              <a:solidFill>
                <a:schemeClr val="accent2">
                  <a:lumMod val="40000"/>
                  <a:lumOff val="60000"/>
                </a:schemeClr>
              </a:solidFill>
              <a:latin typeface="+mn-lt"/>
              <a:sym typeface="Wingdings" pitchFamily="2" charset="2"/>
            </a:rPr>
            <a:t>Treats the root causes &amp; problems</a:t>
          </a:r>
          <a:endParaRPr lang="en-GB" sz="1400" b="1" dirty="0">
            <a:solidFill>
              <a:schemeClr val="accent2">
                <a:lumMod val="40000"/>
                <a:lumOff val="60000"/>
              </a:schemeClr>
            </a:solidFill>
            <a:latin typeface="+mn-lt"/>
          </a:endParaRPr>
        </a:p>
      </dgm:t>
    </dgm:pt>
    <dgm:pt modelId="{9E72DC33-1697-43C1-AF92-A56691BE45A9}" type="parTrans" cxnId="{A303FC70-1D66-47E1-9C5F-19B80908EA80}">
      <dgm:prSet/>
      <dgm:spPr/>
      <dgm:t>
        <a:bodyPr/>
        <a:lstStyle/>
        <a:p>
          <a:endParaRPr lang="en-GB"/>
        </a:p>
      </dgm:t>
    </dgm:pt>
    <dgm:pt modelId="{FFB925A4-2D06-4713-8545-079C2CAEE6EB}" type="sibTrans" cxnId="{A303FC70-1D66-47E1-9C5F-19B80908EA80}">
      <dgm:prSet/>
      <dgm:spPr/>
      <dgm:t>
        <a:bodyPr/>
        <a:lstStyle/>
        <a:p>
          <a:endParaRPr lang="en-GB"/>
        </a:p>
      </dgm:t>
    </dgm:pt>
    <dgm:pt modelId="{BAD3B8C5-5FD2-464D-8BDC-7AA64E01621D}">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300" b="1" dirty="0" smtClean="0">
              <a:solidFill>
                <a:schemeClr val="bg1"/>
              </a:solidFill>
              <a:latin typeface="+mn-lt"/>
            </a:rPr>
            <a:t>Focus on Rehabilitation</a:t>
          </a:r>
          <a:endParaRPr lang="en-GB" sz="1300" b="1" dirty="0">
            <a:solidFill>
              <a:schemeClr val="bg1"/>
            </a:solidFill>
            <a:latin typeface="+mn-lt"/>
          </a:endParaRPr>
        </a:p>
      </dgm:t>
    </dgm:pt>
    <dgm:pt modelId="{15C3F572-1F00-42B7-B6CD-459211BD1850}" type="parTrans" cxnId="{FEB2D13C-11CA-424A-B723-D7E0FD7CFDA2}">
      <dgm:prSet/>
      <dgm:spPr/>
      <dgm:t>
        <a:bodyPr/>
        <a:lstStyle/>
        <a:p>
          <a:endParaRPr lang="en-GB"/>
        </a:p>
      </dgm:t>
    </dgm:pt>
    <dgm:pt modelId="{2B50AD9D-A447-46E9-9C8D-856F528A65F2}" type="sibTrans" cxnId="{FEB2D13C-11CA-424A-B723-D7E0FD7CFDA2}">
      <dgm:prSet/>
      <dgm:spPr/>
      <dgm:t>
        <a:bodyPr/>
        <a:lstStyle/>
        <a:p>
          <a:endParaRPr lang="en-GB"/>
        </a:p>
      </dgm:t>
    </dgm:pt>
    <dgm:pt modelId="{1DCFABA3-EB6C-423D-8864-8ECC11159938}">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altLang="en-US" sz="1300" b="1" dirty="0" smtClean="0">
              <a:solidFill>
                <a:schemeClr val="accent2">
                  <a:lumMod val="40000"/>
                  <a:lumOff val="60000"/>
                </a:schemeClr>
              </a:solidFill>
              <a:latin typeface="+mn-lt"/>
              <a:sym typeface="Wingdings" pitchFamily="2" charset="2"/>
            </a:rPr>
            <a:t>Reduce prison populations</a:t>
          </a:r>
          <a:endParaRPr lang="en-GB" altLang="en-US" sz="1300" b="1" dirty="0" smtClean="0">
            <a:solidFill>
              <a:schemeClr val="accent2">
                <a:lumMod val="40000"/>
                <a:lumOff val="60000"/>
              </a:schemeClr>
            </a:solidFill>
            <a:latin typeface="+mn-lt"/>
            <a:sym typeface="Wingdings 2" pitchFamily="18" charset="2"/>
          </a:endParaRPr>
        </a:p>
      </dgm:t>
    </dgm:pt>
    <dgm:pt modelId="{A43E7E70-DC55-4765-AB16-D7997ED00D87}" type="parTrans" cxnId="{6C6BC887-3030-40D4-A5BF-255EEC6D0744}">
      <dgm:prSet/>
      <dgm:spPr/>
      <dgm:t>
        <a:bodyPr/>
        <a:lstStyle/>
        <a:p>
          <a:endParaRPr lang="en-GB"/>
        </a:p>
      </dgm:t>
    </dgm:pt>
    <dgm:pt modelId="{CC155FF9-9D7E-4FD1-8584-AE9E30EC4261}" type="sibTrans" cxnId="{6C6BC887-3030-40D4-A5BF-255EEC6D0744}">
      <dgm:prSet/>
      <dgm:spPr/>
      <dgm:t>
        <a:bodyPr/>
        <a:lstStyle/>
        <a:p>
          <a:endParaRPr lang="en-GB"/>
        </a:p>
      </dgm:t>
    </dgm:pt>
    <dgm:pt modelId="{41AAE86E-CCCA-4354-B1FB-2BF7F373BEFE}">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altLang="en-US" sz="1300" b="1" dirty="0" smtClean="0">
              <a:solidFill>
                <a:schemeClr val="bg1"/>
              </a:solidFill>
              <a:latin typeface="+mn-lt"/>
              <a:sym typeface="Wingdings" pitchFamily="2" charset="2"/>
            </a:rPr>
            <a:t>Cost effective</a:t>
          </a:r>
        </a:p>
      </dgm:t>
    </dgm:pt>
    <dgm:pt modelId="{6D2B0E99-1BF8-482E-9346-0BEAA60F7C97}" type="parTrans" cxnId="{41085FB6-7445-48EB-AEB2-7CC39FD1F3C8}">
      <dgm:prSet/>
      <dgm:spPr/>
      <dgm:t>
        <a:bodyPr/>
        <a:lstStyle/>
        <a:p>
          <a:endParaRPr lang="en-GB"/>
        </a:p>
      </dgm:t>
    </dgm:pt>
    <dgm:pt modelId="{B08E873F-4AC5-4FBF-81C7-18ECE7C27E9C}" type="sibTrans" cxnId="{41085FB6-7445-48EB-AEB2-7CC39FD1F3C8}">
      <dgm:prSet/>
      <dgm:spPr/>
      <dgm:t>
        <a:bodyPr/>
        <a:lstStyle/>
        <a:p>
          <a:endParaRPr lang="en-GB"/>
        </a:p>
      </dgm:t>
    </dgm:pt>
    <dgm:pt modelId="{B15E858E-C6ED-4F3F-8DF5-23ACE0F31DCE}">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300" b="1" dirty="0" smtClean="0">
              <a:solidFill>
                <a:schemeClr val="bg1"/>
              </a:solidFill>
              <a:latin typeface="+mn-lt"/>
            </a:rPr>
            <a:t>More options for sentencers</a:t>
          </a:r>
          <a:endParaRPr lang="en-GB" sz="1300" b="1" dirty="0">
            <a:solidFill>
              <a:schemeClr val="bg1"/>
            </a:solidFill>
            <a:latin typeface="+mn-lt"/>
          </a:endParaRPr>
        </a:p>
      </dgm:t>
    </dgm:pt>
    <dgm:pt modelId="{FFD08D40-A4F1-46CB-8562-B128DA241E07}" type="parTrans" cxnId="{D9AEEF8C-1FE0-4A98-AF56-CF06401D74D3}">
      <dgm:prSet/>
      <dgm:spPr/>
      <dgm:t>
        <a:bodyPr/>
        <a:lstStyle/>
        <a:p>
          <a:endParaRPr lang="en-GB"/>
        </a:p>
      </dgm:t>
    </dgm:pt>
    <dgm:pt modelId="{905A221B-01B1-4A39-AA0E-93825B0899A1}" type="sibTrans" cxnId="{D9AEEF8C-1FE0-4A98-AF56-CF06401D74D3}">
      <dgm:prSet/>
      <dgm:spPr/>
      <dgm:t>
        <a:bodyPr/>
        <a:lstStyle/>
        <a:p>
          <a:endParaRPr lang="en-GB"/>
        </a:p>
      </dgm:t>
    </dgm:pt>
    <dgm:pt modelId="{E688BA0A-CAB0-4919-81AA-A0E4BF4A212C}">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altLang="en-US" sz="1400" b="1" dirty="0" smtClean="0">
              <a:solidFill>
                <a:schemeClr val="bg1"/>
              </a:solidFill>
              <a:latin typeface="+mn-lt"/>
              <a:sym typeface="Wingdings" pitchFamily="2" charset="2"/>
            </a:rPr>
            <a:t>Fewer victims</a:t>
          </a:r>
          <a:endParaRPr lang="en-GB" sz="1400" b="1" dirty="0">
            <a:solidFill>
              <a:schemeClr val="accent2">
                <a:lumMod val="40000"/>
                <a:lumOff val="60000"/>
              </a:schemeClr>
            </a:solidFill>
            <a:latin typeface="+mn-lt"/>
          </a:endParaRPr>
        </a:p>
      </dgm:t>
    </dgm:pt>
    <dgm:pt modelId="{CCD44B97-2123-4A72-8FA2-26FA7CCC076C}" type="parTrans" cxnId="{A045EE99-17DC-4DE5-8791-9279FB576E6B}">
      <dgm:prSet/>
      <dgm:spPr/>
      <dgm:t>
        <a:bodyPr/>
        <a:lstStyle/>
        <a:p>
          <a:endParaRPr lang="en-GB"/>
        </a:p>
      </dgm:t>
    </dgm:pt>
    <dgm:pt modelId="{C7575B06-EB48-4C16-8CC5-422FAFE03F0C}" type="sibTrans" cxnId="{A045EE99-17DC-4DE5-8791-9279FB576E6B}">
      <dgm:prSet/>
      <dgm:spPr/>
      <dgm:t>
        <a:bodyPr/>
        <a:lstStyle/>
        <a:p>
          <a:endParaRPr lang="en-GB"/>
        </a:p>
      </dgm:t>
    </dgm:pt>
    <dgm:pt modelId="{6581ABBB-B89F-45C6-8FB9-9C837825C170}">
      <dgm:prSet custT="1"/>
      <dgm:spPr>
        <a:solidFill>
          <a:srgbClr val="66779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300" b="1" dirty="0" smtClean="0">
              <a:solidFill>
                <a:schemeClr val="accent2">
                  <a:lumMod val="20000"/>
                  <a:lumOff val="80000"/>
                </a:schemeClr>
              </a:solidFill>
              <a:latin typeface="+mn-lt"/>
            </a:rPr>
            <a:t>Safer Communities</a:t>
          </a:r>
          <a:endParaRPr lang="en-GB" sz="1300" b="1" dirty="0">
            <a:solidFill>
              <a:schemeClr val="accent2">
                <a:lumMod val="20000"/>
                <a:lumOff val="80000"/>
              </a:schemeClr>
            </a:solidFill>
            <a:latin typeface="+mn-lt"/>
          </a:endParaRPr>
        </a:p>
      </dgm:t>
    </dgm:pt>
    <dgm:pt modelId="{407BFE5C-5269-4660-AA5B-37770250E123}" type="parTrans" cxnId="{C4812B49-56D1-43CF-B926-B84DB94710B2}">
      <dgm:prSet/>
      <dgm:spPr/>
      <dgm:t>
        <a:bodyPr/>
        <a:lstStyle/>
        <a:p>
          <a:endParaRPr lang="en-GB"/>
        </a:p>
      </dgm:t>
    </dgm:pt>
    <dgm:pt modelId="{35624496-951C-42CD-B9EC-235ACFB93744}" type="sibTrans" cxnId="{C4812B49-56D1-43CF-B926-B84DB94710B2}">
      <dgm:prSet/>
      <dgm:spPr/>
      <dgm:t>
        <a:bodyPr/>
        <a:lstStyle/>
        <a:p>
          <a:endParaRPr lang="en-GB"/>
        </a:p>
      </dgm:t>
    </dgm:pt>
    <dgm:pt modelId="{C5142DED-6107-437D-979F-2511E9BA67DE}" type="pres">
      <dgm:prSet presAssocID="{0EBCE35B-FA0F-47D1-AB1F-087F0B930B24}" presName="CompostProcess" presStyleCnt="0">
        <dgm:presLayoutVars>
          <dgm:dir/>
          <dgm:resizeHandles val="exact"/>
        </dgm:presLayoutVars>
      </dgm:prSet>
      <dgm:spPr/>
      <dgm:t>
        <a:bodyPr/>
        <a:lstStyle/>
        <a:p>
          <a:endParaRPr lang="en-GB"/>
        </a:p>
      </dgm:t>
    </dgm:pt>
    <dgm:pt modelId="{2AD3DD37-5789-4315-B17F-0FEFEDE50613}" type="pres">
      <dgm:prSet presAssocID="{0EBCE35B-FA0F-47D1-AB1F-087F0B930B24}" presName="arrow" presStyleLbl="bgShp" presStyleIdx="0" presStyleCnt="1" custScaleX="117647" custLinFactNeighborX="0"/>
      <dgm:spPr>
        <a:solidFill>
          <a:srgbClr val="EBEDF1"/>
        </a:solidFill>
      </dgm:spPr>
    </dgm:pt>
    <dgm:pt modelId="{C64E4C04-63E1-4B27-9CBC-941D7A7BC2CB}" type="pres">
      <dgm:prSet presAssocID="{0EBCE35B-FA0F-47D1-AB1F-087F0B930B24}" presName="linearProcess" presStyleCnt="0"/>
      <dgm:spPr/>
    </dgm:pt>
    <dgm:pt modelId="{2C42B53E-FFCD-465C-AAAA-109A0A8640B6}" type="pres">
      <dgm:prSet presAssocID="{39E0C4CD-6908-44EF-A4D4-79D227D46D37}" presName="textNode" presStyleLbl="node1" presStyleIdx="0" presStyleCnt="7" custScaleX="331589" custScaleY="76002">
        <dgm:presLayoutVars>
          <dgm:bulletEnabled val="1"/>
        </dgm:presLayoutVars>
      </dgm:prSet>
      <dgm:spPr/>
      <dgm:t>
        <a:bodyPr/>
        <a:lstStyle/>
        <a:p>
          <a:endParaRPr lang="en-GB"/>
        </a:p>
      </dgm:t>
    </dgm:pt>
    <dgm:pt modelId="{869943F1-77B5-4896-95A0-F6982DCBE4C3}" type="pres">
      <dgm:prSet presAssocID="{FFB925A4-2D06-4713-8545-079C2CAEE6EB}" presName="sibTrans" presStyleCnt="0"/>
      <dgm:spPr/>
    </dgm:pt>
    <dgm:pt modelId="{802FA992-D9F5-45A9-93F6-9E95AC2FA09C}" type="pres">
      <dgm:prSet presAssocID="{E688BA0A-CAB0-4919-81AA-A0E4BF4A212C}" presName="textNode" presStyleLbl="node1" presStyleIdx="1" presStyleCnt="7" custScaleX="246408" custScaleY="76002" custLinFactNeighborX="-7108">
        <dgm:presLayoutVars>
          <dgm:bulletEnabled val="1"/>
        </dgm:presLayoutVars>
      </dgm:prSet>
      <dgm:spPr/>
      <dgm:t>
        <a:bodyPr/>
        <a:lstStyle/>
        <a:p>
          <a:endParaRPr lang="en-GB"/>
        </a:p>
      </dgm:t>
    </dgm:pt>
    <dgm:pt modelId="{8CF3D212-576C-4639-9705-9CA4427DAF1C}" type="pres">
      <dgm:prSet presAssocID="{C7575B06-EB48-4C16-8CC5-422FAFE03F0C}" presName="sibTrans" presStyleCnt="0"/>
      <dgm:spPr/>
    </dgm:pt>
    <dgm:pt modelId="{C0BB159D-750F-4C37-AE27-9E0E2F50FFED}" type="pres">
      <dgm:prSet presAssocID="{BAD3B8C5-5FD2-464D-8BDC-7AA64E01621D}" presName="textNode" presStyleLbl="node1" presStyleIdx="2" presStyleCnt="7" custScaleX="397577" custScaleY="76002" custLinFactNeighborX="-15627">
        <dgm:presLayoutVars>
          <dgm:bulletEnabled val="1"/>
        </dgm:presLayoutVars>
      </dgm:prSet>
      <dgm:spPr/>
      <dgm:t>
        <a:bodyPr/>
        <a:lstStyle/>
        <a:p>
          <a:endParaRPr lang="en-GB"/>
        </a:p>
      </dgm:t>
    </dgm:pt>
    <dgm:pt modelId="{FD36F52D-425D-489A-81AD-9F7CCEDD62EA}" type="pres">
      <dgm:prSet presAssocID="{2B50AD9D-A447-46E9-9C8D-856F528A65F2}" presName="sibTrans" presStyleCnt="0"/>
      <dgm:spPr/>
    </dgm:pt>
    <dgm:pt modelId="{FD18B5A4-C4A4-4FA1-A533-705C404C21CE}" type="pres">
      <dgm:prSet presAssocID="{6581ABBB-B89F-45C6-8FB9-9C837825C170}" presName="textNode" presStyleLbl="node1" presStyleIdx="3" presStyleCnt="7" custScaleX="374436" custScaleY="74269" custLinFactNeighborX="-123" custLinFactNeighborY="-866">
        <dgm:presLayoutVars>
          <dgm:bulletEnabled val="1"/>
        </dgm:presLayoutVars>
      </dgm:prSet>
      <dgm:spPr/>
      <dgm:t>
        <a:bodyPr/>
        <a:lstStyle/>
        <a:p>
          <a:endParaRPr lang="en-GB"/>
        </a:p>
      </dgm:t>
    </dgm:pt>
    <dgm:pt modelId="{99DDD089-795D-434E-AB12-09C884B1402A}" type="pres">
      <dgm:prSet presAssocID="{35624496-951C-42CD-B9EC-235ACFB93744}" presName="sibTrans" presStyleCnt="0"/>
      <dgm:spPr/>
    </dgm:pt>
    <dgm:pt modelId="{BC369B43-3BC0-4878-B76C-53B13F5C2A84}" type="pres">
      <dgm:prSet presAssocID="{B15E858E-C6ED-4F3F-8DF5-23ACE0F31DCE}" presName="textNode" presStyleLbl="node1" presStyleIdx="4" presStyleCnt="7" custScaleX="309119" custScaleY="74269" custLinFactNeighborX="6322">
        <dgm:presLayoutVars>
          <dgm:bulletEnabled val="1"/>
        </dgm:presLayoutVars>
      </dgm:prSet>
      <dgm:spPr/>
      <dgm:t>
        <a:bodyPr/>
        <a:lstStyle/>
        <a:p>
          <a:endParaRPr lang="en-GB"/>
        </a:p>
      </dgm:t>
    </dgm:pt>
    <dgm:pt modelId="{5C11AF82-6F98-463F-B088-1BCB8C29A1AE}" type="pres">
      <dgm:prSet presAssocID="{905A221B-01B1-4A39-AA0E-93825B0899A1}" presName="sibTrans" presStyleCnt="0"/>
      <dgm:spPr/>
    </dgm:pt>
    <dgm:pt modelId="{4E4580EA-C39D-4686-A1B3-463088638680}" type="pres">
      <dgm:prSet presAssocID="{1DCFABA3-EB6C-423D-8864-8ECC11159938}" presName="textNode" presStyleLbl="node1" presStyleIdx="5" presStyleCnt="7" custScaleX="357445" custScaleY="76002">
        <dgm:presLayoutVars>
          <dgm:bulletEnabled val="1"/>
        </dgm:presLayoutVars>
      </dgm:prSet>
      <dgm:spPr/>
      <dgm:t>
        <a:bodyPr/>
        <a:lstStyle/>
        <a:p>
          <a:endParaRPr lang="en-GB"/>
        </a:p>
      </dgm:t>
    </dgm:pt>
    <dgm:pt modelId="{ACFD8BFC-C4C8-4237-8262-AEBC4C9663EA}" type="pres">
      <dgm:prSet presAssocID="{CC155FF9-9D7E-4FD1-8584-AE9E30EC4261}" presName="sibTrans" presStyleCnt="0"/>
      <dgm:spPr/>
    </dgm:pt>
    <dgm:pt modelId="{5C3DF46E-8FF1-467D-A45A-186C2AA0E29F}" type="pres">
      <dgm:prSet presAssocID="{41AAE86E-CCCA-4354-B1FB-2BF7F373BEFE}" presName="textNode" presStyleLbl="node1" presStyleIdx="6" presStyleCnt="7" custScaleX="253121" custScaleY="76002">
        <dgm:presLayoutVars>
          <dgm:bulletEnabled val="1"/>
        </dgm:presLayoutVars>
      </dgm:prSet>
      <dgm:spPr/>
      <dgm:t>
        <a:bodyPr/>
        <a:lstStyle/>
        <a:p>
          <a:endParaRPr lang="en-GB"/>
        </a:p>
      </dgm:t>
    </dgm:pt>
  </dgm:ptLst>
  <dgm:cxnLst>
    <dgm:cxn modelId="{E8F23863-679A-4266-87C2-F2644428CDD0}" type="presOf" srcId="{41AAE86E-CCCA-4354-B1FB-2BF7F373BEFE}" destId="{5C3DF46E-8FF1-467D-A45A-186C2AA0E29F}" srcOrd="0" destOrd="0" presId="urn:microsoft.com/office/officeart/2005/8/layout/hProcess9"/>
    <dgm:cxn modelId="{A045EE99-17DC-4DE5-8791-9279FB576E6B}" srcId="{0EBCE35B-FA0F-47D1-AB1F-087F0B930B24}" destId="{E688BA0A-CAB0-4919-81AA-A0E4BF4A212C}" srcOrd="1" destOrd="0" parTransId="{CCD44B97-2123-4A72-8FA2-26FA7CCC076C}" sibTransId="{C7575B06-EB48-4C16-8CC5-422FAFE03F0C}"/>
    <dgm:cxn modelId="{B5403C47-A1D2-40AF-8405-8A0631BBFE98}" type="presOf" srcId="{0EBCE35B-FA0F-47D1-AB1F-087F0B930B24}" destId="{C5142DED-6107-437D-979F-2511E9BA67DE}" srcOrd="0" destOrd="0" presId="urn:microsoft.com/office/officeart/2005/8/layout/hProcess9"/>
    <dgm:cxn modelId="{33D4DC08-2451-4C86-A114-E75D1DC8F643}" type="presOf" srcId="{B15E858E-C6ED-4F3F-8DF5-23ACE0F31DCE}" destId="{BC369B43-3BC0-4878-B76C-53B13F5C2A84}" srcOrd="0" destOrd="0" presId="urn:microsoft.com/office/officeart/2005/8/layout/hProcess9"/>
    <dgm:cxn modelId="{C4812B49-56D1-43CF-B926-B84DB94710B2}" srcId="{0EBCE35B-FA0F-47D1-AB1F-087F0B930B24}" destId="{6581ABBB-B89F-45C6-8FB9-9C837825C170}" srcOrd="3" destOrd="0" parTransId="{407BFE5C-5269-4660-AA5B-37770250E123}" sibTransId="{35624496-951C-42CD-B9EC-235ACFB93744}"/>
    <dgm:cxn modelId="{41085FB6-7445-48EB-AEB2-7CC39FD1F3C8}" srcId="{0EBCE35B-FA0F-47D1-AB1F-087F0B930B24}" destId="{41AAE86E-CCCA-4354-B1FB-2BF7F373BEFE}" srcOrd="6" destOrd="0" parTransId="{6D2B0E99-1BF8-482E-9346-0BEAA60F7C97}" sibTransId="{B08E873F-4AC5-4FBF-81C7-18ECE7C27E9C}"/>
    <dgm:cxn modelId="{8917F610-878C-4377-A527-B0375341421E}" type="presOf" srcId="{39E0C4CD-6908-44EF-A4D4-79D227D46D37}" destId="{2C42B53E-FFCD-465C-AAAA-109A0A8640B6}" srcOrd="0" destOrd="0" presId="urn:microsoft.com/office/officeart/2005/8/layout/hProcess9"/>
    <dgm:cxn modelId="{6C6BC887-3030-40D4-A5BF-255EEC6D0744}" srcId="{0EBCE35B-FA0F-47D1-AB1F-087F0B930B24}" destId="{1DCFABA3-EB6C-423D-8864-8ECC11159938}" srcOrd="5" destOrd="0" parTransId="{A43E7E70-DC55-4765-AB16-D7997ED00D87}" sibTransId="{CC155FF9-9D7E-4FD1-8584-AE9E30EC4261}"/>
    <dgm:cxn modelId="{A6216C9D-FA6E-40CE-8919-35B5AC8FE8B5}" type="presOf" srcId="{6581ABBB-B89F-45C6-8FB9-9C837825C170}" destId="{FD18B5A4-C4A4-4FA1-A533-705C404C21CE}" srcOrd="0" destOrd="0" presId="urn:microsoft.com/office/officeart/2005/8/layout/hProcess9"/>
    <dgm:cxn modelId="{A303FC70-1D66-47E1-9C5F-19B80908EA80}" srcId="{0EBCE35B-FA0F-47D1-AB1F-087F0B930B24}" destId="{39E0C4CD-6908-44EF-A4D4-79D227D46D37}" srcOrd="0" destOrd="0" parTransId="{9E72DC33-1697-43C1-AF92-A56691BE45A9}" sibTransId="{FFB925A4-2D06-4713-8545-079C2CAEE6EB}"/>
    <dgm:cxn modelId="{E8554CCB-F557-49F4-ADDB-445E8B9725AA}" type="presOf" srcId="{E688BA0A-CAB0-4919-81AA-A0E4BF4A212C}" destId="{802FA992-D9F5-45A9-93F6-9E95AC2FA09C}" srcOrd="0" destOrd="0" presId="urn:microsoft.com/office/officeart/2005/8/layout/hProcess9"/>
    <dgm:cxn modelId="{A2C9E0F9-2709-404C-A793-A4875C1250F4}" type="presOf" srcId="{BAD3B8C5-5FD2-464D-8BDC-7AA64E01621D}" destId="{C0BB159D-750F-4C37-AE27-9E0E2F50FFED}" srcOrd="0" destOrd="0" presId="urn:microsoft.com/office/officeart/2005/8/layout/hProcess9"/>
    <dgm:cxn modelId="{D6D7A5BF-771A-4554-968B-42056546F003}" type="presOf" srcId="{1DCFABA3-EB6C-423D-8864-8ECC11159938}" destId="{4E4580EA-C39D-4686-A1B3-463088638680}" srcOrd="0" destOrd="0" presId="urn:microsoft.com/office/officeart/2005/8/layout/hProcess9"/>
    <dgm:cxn modelId="{D9AEEF8C-1FE0-4A98-AF56-CF06401D74D3}" srcId="{0EBCE35B-FA0F-47D1-AB1F-087F0B930B24}" destId="{B15E858E-C6ED-4F3F-8DF5-23ACE0F31DCE}" srcOrd="4" destOrd="0" parTransId="{FFD08D40-A4F1-46CB-8562-B128DA241E07}" sibTransId="{905A221B-01B1-4A39-AA0E-93825B0899A1}"/>
    <dgm:cxn modelId="{FEB2D13C-11CA-424A-B723-D7E0FD7CFDA2}" srcId="{0EBCE35B-FA0F-47D1-AB1F-087F0B930B24}" destId="{BAD3B8C5-5FD2-464D-8BDC-7AA64E01621D}" srcOrd="2" destOrd="0" parTransId="{15C3F572-1F00-42B7-B6CD-459211BD1850}" sibTransId="{2B50AD9D-A447-46E9-9C8D-856F528A65F2}"/>
    <dgm:cxn modelId="{A89B5C41-E1A1-46CC-9054-D4300C2EF29A}" type="presParOf" srcId="{C5142DED-6107-437D-979F-2511E9BA67DE}" destId="{2AD3DD37-5789-4315-B17F-0FEFEDE50613}" srcOrd="0" destOrd="0" presId="urn:microsoft.com/office/officeart/2005/8/layout/hProcess9"/>
    <dgm:cxn modelId="{09918AAB-BE66-4E1A-AF5B-50575805469A}" type="presParOf" srcId="{C5142DED-6107-437D-979F-2511E9BA67DE}" destId="{C64E4C04-63E1-4B27-9CBC-941D7A7BC2CB}" srcOrd="1" destOrd="0" presId="urn:microsoft.com/office/officeart/2005/8/layout/hProcess9"/>
    <dgm:cxn modelId="{356B980C-1556-45A2-BC7E-86A5ED03F104}" type="presParOf" srcId="{C64E4C04-63E1-4B27-9CBC-941D7A7BC2CB}" destId="{2C42B53E-FFCD-465C-AAAA-109A0A8640B6}" srcOrd="0" destOrd="0" presId="urn:microsoft.com/office/officeart/2005/8/layout/hProcess9"/>
    <dgm:cxn modelId="{523E0C37-85BE-4ECF-9BF2-9FE92D9D7D3E}" type="presParOf" srcId="{C64E4C04-63E1-4B27-9CBC-941D7A7BC2CB}" destId="{869943F1-77B5-4896-95A0-F6982DCBE4C3}" srcOrd="1" destOrd="0" presId="urn:microsoft.com/office/officeart/2005/8/layout/hProcess9"/>
    <dgm:cxn modelId="{9DE7DFED-E667-43ED-B8C6-E654951F02D7}" type="presParOf" srcId="{C64E4C04-63E1-4B27-9CBC-941D7A7BC2CB}" destId="{802FA992-D9F5-45A9-93F6-9E95AC2FA09C}" srcOrd="2" destOrd="0" presId="urn:microsoft.com/office/officeart/2005/8/layout/hProcess9"/>
    <dgm:cxn modelId="{825F74AB-550B-4474-8178-FECD9B0A93A5}" type="presParOf" srcId="{C64E4C04-63E1-4B27-9CBC-941D7A7BC2CB}" destId="{8CF3D212-576C-4639-9705-9CA4427DAF1C}" srcOrd="3" destOrd="0" presId="urn:microsoft.com/office/officeart/2005/8/layout/hProcess9"/>
    <dgm:cxn modelId="{1F63A7FA-771D-40A1-8808-78465D497C24}" type="presParOf" srcId="{C64E4C04-63E1-4B27-9CBC-941D7A7BC2CB}" destId="{C0BB159D-750F-4C37-AE27-9E0E2F50FFED}" srcOrd="4" destOrd="0" presId="urn:microsoft.com/office/officeart/2005/8/layout/hProcess9"/>
    <dgm:cxn modelId="{EB9722E4-7CC4-4932-8F5F-2187B3BA1664}" type="presParOf" srcId="{C64E4C04-63E1-4B27-9CBC-941D7A7BC2CB}" destId="{FD36F52D-425D-489A-81AD-9F7CCEDD62EA}" srcOrd="5" destOrd="0" presId="urn:microsoft.com/office/officeart/2005/8/layout/hProcess9"/>
    <dgm:cxn modelId="{0672A8E6-7EED-49F4-AE2D-1DF437D90567}" type="presParOf" srcId="{C64E4C04-63E1-4B27-9CBC-941D7A7BC2CB}" destId="{FD18B5A4-C4A4-4FA1-A533-705C404C21CE}" srcOrd="6" destOrd="0" presId="urn:microsoft.com/office/officeart/2005/8/layout/hProcess9"/>
    <dgm:cxn modelId="{E167BF09-385F-4D51-93C9-CD1079956FBF}" type="presParOf" srcId="{C64E4C04-63E1-4B27-9CBC-941D7A7BC2CB}" destId="{99DDD089-795D-434E-AB12-09C884B1402A}" srcOrd="7" destOrd="0" presId="urn:microsoft.com/office/officeart/2005/8/layout/hProcess9"/>
    <dgm:cxn modelId="{A18D0491-962D-402E-A8BD-4BAE3ED612FA}" type="presParOf" srcId="{C64E4C04-63E1-4B27-9CBC-941D7A7BC2CB}" destId="{BC369B43-3BC0-4878-B76C-53B13F5C2A84}" srcOrd="8" destOrd="0" presId="urn:microsoft.com/office/officeart/2005/8/layout/hProcess9"/>
    <dgm:cxn modelId="{0D29923F-31D6-439F-B58D-98611E906AFA}" type="presParOf" srcId="{C64E4C04-63E1-4B27-9CBC-941D7A7BC2CB}" destId="{5C11AF82-6F98-463F-B088-1BCB8C29A1AE}" srcOrd="9" destOrd="0" presId="urn:microsoft.com/office/officeart/2005/8/layout/hProcess9"/>
    <dgm:cxn modelId="{5ED45CED-1411-4573-B722-BE3AE52077FF}" type="presParOf" srcId="{C64E4C04-63E1-4B27-9CBC-941D7A7BC2CB}" destId="{4E4580EA-C39D-4686-A1B3-463088638680}" srcOrd="10" destOrd="0" presId="urn:microsoft.com/office/officeart/2005/8/layout/hProcess9"/>
    <dgm:cxn modelId="{8C7E250D-745D-418C-A478-83A89F351B4E}" type="presParOf" srcId="{C64E4C04-63E1-4B27-9CBC-941D7A7BC2CB}" destId="{ACFD8BFC-C4C8-4237-8262-AEBC4C9663EA}" srcOrd="11" destOrd="0" presId="urn:microsoft.com/office/officeart/2005/8/layout/hProcess9"/>
    <dgm:cxn modelId="{51098E28-0CE8-440D-AAB3-DC67E2066B58}" type="presParOf" srcId="{C64E4C04-63E1-4B27-9CBC-941D7A7BC2CB}" destId="{5C3DF46E-8FF1-467D-A45A-186C2AA0E29F}" srcOrd="12" destOrd="0" presId="urn:microsoft.com/office/officeart/2005/8/layout/hProcess9"/>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1E5297-4C02-43BF-930F-00777548E094}"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GB"/>
        </a:p>
      </dgm:t>
    </dgm:pt>
    <dgm:pt modelId="{EFA9E584-F8A3-4BAD-A0FA-66ABBB4372D5}">
      <dgm:prSet phldrT="[Text]"/>
      <dgm:spPr>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bg1"/>
              </a:solidFill>
            </a:rPr>
            <a:t>Programme aims</a:t>
          </a:r>
          <a:endParaRPr lang="en-GB" dirty="0">
            <a:solidFill>
              <a:schemeClr val="bg1"/>
            </a:solidFill>
          </a:endParaRPr>
        </a:p>
      </dgm:t>
    </dgm:pt>
    <dgm:pt modelId="{2738B2FB-090B-4887-B5A8-D7B207ACF596}" type="parTrans" cxnId="{23371710-DCEC-45FE-A283-4C3AD9F7BCFF}">
      <dgm:prSet/>
      <dgm:spPr/>
      <dgm:t>
        <a:bodyPr/>
        <a:lstStyle/>
        <a:p>
          <a:endParaRPr lang="en-GB">
            <a:solidFill>
              <a:schemeClr val="bg1"/>
            </a:solidFill>
          </a:endParaRPr>
        </a:p>
      </dgm:t>
    </dgm:pt>
    <dgm:pt modelId="{D448A7CC-1BDB-4230-B48E-39146032C51E}" type="sibTrans" cxnId="{23371710-DCEC-45FE-A283-4C3AD9F7BCFF}">
      <dgm:prSet/>
      <dgm:spPr/>
      <dgm:t>
        <a:bodyPr/>
        <a:lstStyle/>
        <a:p>
          <a:endParaRPr lang="en-GB">
            <a:solidFill>
              <a:schemeClr val="bg1"/>
            </a:solidFill>
          </a:endParaRPr>
        </a:p>
      </dgm:t>
    </dgm:pt>
    <dgm:pt modelId="{630CD2F9-E25A-4532-8F54-0CE56C10B98D}">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Must be strengths based programmes</a:t>
          </a:r>
          <a:endParaRPr lang="en-GB" sz="1400" dirty="0">
            <a:solidFill>
              <a:schemeClr val="tx1"/>
            </a:solidFill>
          </a:endParaRPr>
        </a:p>
      </dgm:t>
    </dgm:pt>
    <dgm:pt modelId="{3312C8C8-4F61-470A-B148-8BA3775A2C9C}" type="parTrans" cxnId="{51EC03A1-27D2-41EB-9D44-0FD0EAAF5281}">
      <dgm:prSet/>
      <dgm:spPr/>
      <dgm:t>
        <a:bodyPr/>
        <a:lstStyle/>
        <a:p>
          <a:endParaRPr lang="en-GB">
            <a:solidFill>
              <a:schemeClr val="bg1"/>
            </a:solidFill>
          </a:endParaRPr>
        </a:p>
      </dgm:t>
    </dgm:pt>
    <dgm:pt modelId="{781E221E-967A-4C7F-A20A-7C1F3B97321C}" type="sibTrans" cxnId="{51EC03A1-27D2-41EB-9D44-0FD0EAAF5281}">
      <dgm:prSet/>
      <dgm:spPr>
        <a:solidFill>
          <a:schemeClr val="tx2">
            <a:lumMod val="75000"/>
          </a:schemeClr>
        </a:solidFill>
      </dgm:spPr>
      <dgm:t>
        <a:bodyPr/>
        <a:lstStyle/>
        <a:p>
          <a:endParaRPr lang="en-GB">
            <a:solidFill>
              <a:schemeClr val="bg1"/>
            </a:solidFill>
          </a:endParaRPr>
        </a:p>
      </dgm:t>
    </dgm:pt>
    <dgm:pt modelId="{D3BB4F48-EC99-4BA7-9D3C-38CCEF2A243A}">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Promote healthy relationships</a:t>
          </a:r>
          <a:endParaRPr lang="en-GB" sz="1400" dirty="0">
            <a:solidFill>
              <a:schemeClr val="tx1"/>
            </a:solidFill>
          </a:endParaRPr>
        </a:p>
      </dgm:t>
    </dgm:pt>
    <dgm:pt modelId="{BF107FC3-5ECB-4D61-9777-A205166298D0}" type="parTrans" cxnId="{CB34527A-27AD-4787-841A-67CB4CAFF95B}">
      <dgm:prSet/>
      <dgm:spPr/>
      <dgm:t>
        <a:bodyPr/>
        <a:lstStyle/>
        <a:p>
          <a:endParaRPr lang="en-GB">
            <a:solidFill>
              <a:schemeClr val="bg1"/>
            </a:solidFill>
          </a:endParaRPr>
        </a:p>
      </dgm:t>
    </dgm:pt>
    <dgm:pt modelId="{B5CB02CB-7510-469A-806F-4BDA86CD3C38}" type="sibTrans" cxnId="{CB34527A-27AD-4787-841A-67CB4CAFF95B}">
      <dgm:prSet/>
      <dgm:spPr>
        <a:solidFill>
          <a:schemeClr val="tx2">
            <a:lumMod val="75000"/>
          </a:schemeClr>
        </a:solidFill>
      </dgm:spPr>
      <dgm:t>
        <a:bodyPr/>
        <a:lstStyle/>
        <a:p>
          <a:endParaRPr lang="en-GB">
            <a:solidFill>
              <a:schemeClr val="bg1"/>
            </a:solidFill>
          </a:endParaRPr>
        </a:p>
      </dgm:t>
    </dgm:pt>
    <dgm:pt modelId="{5421851F-EF21-486A-92C0-75562C0B6AF2}">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Reduce risk of abuse against intimate partners &amp; children</a:t>
          </a:r>
          <a:endParaRPr lang="en-GB" sz="1400" dirty="0">
            <a:solidFill>
              <a:schemeClr val="tx1"/>
            </a:solidFill>
          </a:endParaRPr>
        </a:p>
      </dgm:t>
    </dgm:pt>
    <dgm:pt modelId="{362B12ED-6C29-4B60-BC79-3FDB067EE9C1}" type="parTrans" cxnId="{B207A1BE-88A3-4C48-B71F-A2B3036F0030}">
      <dgm:prSet/>
      <dgm:spPr/>
      <dgm:t>
        <a:bodyPr/>
        <a:lstStyle/>
        <a:p>
          <a:endParaRPr lang="en-GB">
            <a:solidFill>
              <a:schemeClr val="bg1"/>
            </a:solidFill>
          </a:endParaRPr>
        </a:p>
      </dgm:t>
    </dgm:pt>
    <dgm:pt modelId="{F6BD99C6-A22E-49BF-A40A-41542929A387}" type="sibTrans" cxnId="{B207A1BE-88A3-4C48-B71F-A2B3036F0030}">
      <dgm:prSet/>
      <dgm:spPr>
        <a:solidFill>
          <a:schemeClr val="tx2">
            <a:lumMod val="75000"/>
          </a:schemeClr>
        </a:solidFill>
      </dgm:spPr>
      <dgm:t>
        <a:bodyPr/>
        <a:lstStyle/>
        <a:p>
          <a:endParaRPr lang="en-GB">
            <a:solidFill>
              <a:schemeClr val="bg1"/>
            </a:solidFill>
          </a:endParaRPr>
        </a:p>
      </dgm:t>
    </dgm:pt>
    <dgm:pt modelId="{5A9434AB-746D-4B28-A629-17078BB92EE3}">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Education on the impact of healthy &amp; abusive behaviours on victims</a:t>
          </a:r>
          <a:endParaRPr lang="en-GB" sz="1400" dirty="0">
            <a:solidFill>
              <a:schemeClr val="tx1"/>
            </a:solidFill>
          </a:endParaRPr>
        </a:p>
      </dgm:t>
    </dgm:pt>
    <dgm:pt modelId="{9E7257A8-52C9-4199-B7F1-9BBD89601108}" type="parTrans" cxnId="{821F1BFC-80E2-4C82-9552-3494C36018C8}">
      <dgm:prSet/>
      <dgm:spPr/>
      <dgm:t>
        <a:bodyPr/>
        <a:lstStyle/>
        <a:p>
          <a:endParaRPr lang="en-GB">
            <a:solidFill>
              <a:schemeClr val="bg1"/>
            </a:solidFill>
          </a:endParaRPr>
        </a:p>
      </dgm:t>
    </dgm:pt>
    <dgm:pt modelId="{B1380221-9BEA-45BF-8934-23309CE94487}" type="sibTrans" cxnId="{821F1BFC-80E2-4C82-9552-3494C36018C8}">
      <dgm:prSet/>
      <dgm:spPr>
        <a:solidFill>
          <a:schemeClr val="tx2">
            <a:lumMod val="75000"/>
          </a:schemeClr>
        </a:solidFill>
      </dgm:spPr>
      <dgm:t>
        <a:bodyPr/>
        <a:lstStyle/>
        <a:p>
          <a:endParaRPr lang="en-GB">
            <a:solidFill>
              <a:schemeClr val="bg1"/>
            </a:solidFill>
          </a:endParaRPr>
        </a:p>
      </dgm:t>
    </dgm:pt>
    <dgm:pt modelId="{CD2DA938-CACF-4009-83D9-4894FE6BBC5B}">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Development of communication skills, emotional management &amp; responsible parenting</a:t>
          </a:r>
          <a:endParaRPr lang="en-GB" sz="1400" dirty="0">
            <a:solidFill>
              <a:schemeClr val="tx1"/>
            </a:solidFill>
          </a:endParaRPr>
        </a:p>
      </dgm:t>
    </dgm:pt>
    <dgm:pt modelId="{2CE3561B-79DD-4C84-B3C0-61E7C039EB35}" type="parTrans" cxnId="{C27BD60D-55F4-445A-9F44-EC0FC6550E2A}">
      <dgm:prSet/>
      <dgm:spPr/>
      <dgm:t>
        <a:bodyPr/>
        <a:lstStyle/>
        <a:p>
          <a:endParaRPr lang="en-GB">
            <a:solidFill>
              <a:schemeClr val="bg1"/>
            </a:solidFill>
          </a:endParaRPr>
        </a:p>
      </dgm:t>
    </dgm:pt>
    <dgm:pt modelId="{AA464C7A-BD22-4ECE-AE1F-0282236F288E}" type="sibTrans" cxnId="{C27BD60D-55F4-445A-9F44-EC0FC6550E2A}">
      <dgm:prSet/>
      <dgm:spPr>
        <a:solidFill>
          <a:schemeClr val="tx2">
            <a:lumMod val="75000"/>
          </a:schemeClr>
        </a:solidFill>
      </dgm:spPr>
      <dgm:t>
        <a:bodyPr/>
        <a:lstStyle/>
        <a:p>
          <a:endParaRPr lang="en-GB">
            <a:solidFill>
              <a:schemeClr val="bg1"/>
            </a:solidFill>
          </a:endParaRPr>
        </a:p>
      </dgm:t>
    </dgm:pt>
    <dgm:pt modelId="{EA0BC182-B637-401C-BBCC-6B2C0E5305F4}">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Personal identification of thoughts, feelings, beliefs &amp; in relation to their own behaviours</a:t>
          </a:r>
          <a:endParaRPr lang="en-GB" sz="1400" dirty="0">
            <a:solidFill>
              <a:schemeClr val="tx1"/>
            </a:solidFill>
          </a:endParaRPr>
        </a:p>
      </dgm:t>
    </dgm:pt>
    <dgm:pt modelId="{D10E0A00-04FD-4ED8-A480-F13810629728}" type="parTrans" cxnId="{A8218361-CCA7-49B9-B7CE-5CE458694339}">
      <dgm:prSet/>
      <dgm:spPr/>
      <dgm:t>
        <a:bodyPr/>
        <a:lstStyle/>
        <a:p>
          <a:endParaRPr lang="en-GB">
            <a:solidFill>
              <a:schemeClr val="bg1"/>
            </a:solidFill>
          </a:endParaRPr>
        </a:p>
      </dgm:t>
    </dgm:pt>
    <dgm:pt modelId="{D04703D5-B063-42EC-8960-22FC9A614BF5}" type="sibTrans" cxnId="{A8218361-CCA7-49B9-B7CE-5CE458694339}">
      <dgm:prSet/>
      <dgm:spPr>
        <a:solidFill>
          <a:schemeClr val="tx2">
            <a:lumMod val="75000"/>
          </a:schemeClr>
        </a:solidFill>
      </dgm:spPr>
      <dgm:t>
        <a:bodyPr/>
        <a:lstStyle/>
        <a:p>
          <a:endParaRPr lang="en-GB">
            <a:solidFill>
              <a:schemeClr val="bg1"/>
            </a:solidFill>
          </a:endParaRPr>
        </a:p>
      </dgm:t>
    </dgm:pt>
    <dgm:pt modelId="{D2158909-A275-455A-8244-F4A31C158DF2}">
      <dgm:prSet phldrT="[Text]" custT="1"/>
      <dgm:spPr>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400" dirty="0" smtClean="0">
              <a:solidFill>
                <a:schemeClr val="tx1"/>
              </a:solidFill>
            </a:rPr>
            <a:t>Motivation to attend</a:t>
          </a:r>
          <a:endParaRPr lang="en-GB" sz="1400" dirty="0">
            <a:solidFill>
              <a:schemeClr val="tx1"/>
            </a:solidFill>
          </a:endParaRPr>
        </a:p>
      </dgm:t>
    </dgm:pt>
    <dgm:pt modelId="{D3124328-902A-4599-8962-45D0231382AC}" type="parTrans" cxnId="{D0FBC443-F24B-4769-9978-3F962CC23A85}">
      <dgm:prSet/>
      <dgm:spPr/>
      <dgm:t>
        <a:bodyPr/>
        <a:lstStyle/>
        <a:p>
          <a:endParaRPr lang="en-GB"/>
        </a:p>
      </dgm:t>
    </dgm:pt>
    <dgm:pt modelId="{895BA105-67D6-4C26-96F2-DEE9E0DC07B7}" type="sibTrans" cxnId="{D0FBC443-F24B-4769-9978-3F962CC23A85}">
      <dgm:prSet/>
      <dgm:spPr/>
      <dgm:t>
        <a:bodyPr/>
        <a:lstStyle/>
        <a:p>
          <a:endParaRPr lang="en-GB"/>
        </a:p>
      </dgm:t>
    </dgm:pt>
    <dgm:pt modelId="{363E1C74-3510-42D7-A3AD-A861CFEA955C}" type="pres">
      <dgm:prSet presAssocID="{D61E5297-4C02-43BF-930F-00777548E094}" presName="composite" presStyleCnt="0">
        <dgm:presLayoutVars>
          <dgm:chMax val="1"/>
          <dgm:dir/>
          <dgm:resizeHandles val="exact"/>
        </dgm:presLayoutVars>
      </dgm:prSet>
      <dgm:spPr/>
      <dgm:t>
        <a:bodyPr/>
        <a:lstStyle/>
        <a:p>
          <a:endParaRPr lang="en-GB"/>
        </a:p>
      </dgm:t>
    </dgm:pt>
    <dgm:pt modelId="{3FFE4F82-6334-451B-A662-73362EAC2DA5}" type="pres">
      <dgm:prSet presAssocID="{D61E5297-4C02-43BF-930F-00777548E094}" presName="radial" presStyleCnt="0">
        <dgm:presLayoutVars>
          <dgm:animLvl val="ctr"/>
        </dgm:presLayoutVars>
      </dgm:prSet>
      <dgm:spPr/>
    </dgm:pt>
    <dgm:pt modelId="{67F3756E-79E3-4779-81DE-E8A0E2BE7C15}" type="pres">
      <dgm:prSet presAssocID="{EFA9E584-F8A3-4BAD-A0FA-66ABBB4372D5}" presName="centerShape" presStyleLbl="vennNode1" presStyleIdx="0" presStyleCnt="8" custLinFactNeighborX="693" custLinFactNeighborY="1508"/>
      <dgm:spPr/>
      <dgm:t>
        <a:bodyPr/>
        <a:lstStyle/>
        <a:p>
          <a:endParaRPr lang="en-GB"/>
        </a:p>
      </dgm:t>
    </dgm:pt>
    <dgm:pt modelId="{49BDB9BF-836A-474E-A007-BE1AC827C97B}" type="pres">
      <dgm:prSet presAssocID="{630CD2F9-E25A-4532-8F54-0CE56C10B98D}" presName="node" presStyleLbl="vennNode1" presStyleIdx="1" presStyleCnt="8" custScaleX="113761" custScaleY="109036">
        <dgm:presLayoutVars>
          <dgm:bulletEnabled val="1"/>
        </dgm:presLayoutVars>
      </dgm:prSet>
      <dgm:spPr/>
      <dgm:t>
        <a:bodyPr/>
        <a:lstStyle/>
        <a:p>
          <a:endParaRPr lang="en-GB"/>
        </a:p>
      </dgm:t>
    </dgm:pt>
    <dgm:pt modelId="{21DD636F-4AD5-42CF-82D9-0AEC3A6ACD2A}" type="pres">
      <dgm:prSet presAssocID="{D2158909-A275-455A-8244-F4A31C158DF2}" presName="node" presStyleLbl="vennNode1" presStyleIdx="2" presStyleCnt="8">
        <dgm:presLayoutVars>
          <dgm:bulletEnabled val="1"/>
        </dgm:presLayoutVars>
      </dgm:prSet>
      <dgm:spPr/>
      <dgm:t>
        <a:bodyPr/>
        <a:lstStyle/>
        <a:p>
          <a:endParaRPr lang="en-GB"/>
        </a:p>
      </dgm:t>
    </dgm:pt>
    <dgm:pt modelId="{13D9E582-92AF-4BE5-AD5A-9BC21998B8E9}" type="pres">
      <dgm:prSet presAssocID="{D3BB4F48-EC99-4BA7-9D3C-38CCEF2A243A}" presName="node" presStyleLbl="vennNode1" presStyleIdx="3" presStyleCnt="8" custScaleX="113761" custScaleY="109036">
        <dgm:presLayoutVars>
          <dgm:bulletEnabled val="1"/>
        </dgm:presLayoutVars>
      </dgm:prSet>
      <dgm:spPr/>
      <dgm:t>
        <a:bodyPr/>
        <a:lstStyle/>
        <a:p>
          <a:endParaRPr lang="en-GB"/>
        </a:p>
      </dgm:t>
    </dgm:pt>
    <dgm:pt modelId="{46C72D96-D63D-4C2B-9BDF-C306BB08B135}" type="pres">
      <dgm:prSet presAssocID="{5421851F-EF21-486A-92C0-75562C0B6AF2}" presName="node" presStyleLbl="vennNode1" presStyleIdx="4" presStyleCnt="8" custScaleX="113761" custScaleY="109036" custRadScaleRad="99488" custRadScaleInc="284">
        <dgm:presLayoutVars>
          <dgm:bulletEnabled val="1"/>
        </dgm:presLayoutVars>
      </dgm:prSet>
      <dgm:spPr/>
      <dgm:t>
        <a:bodyPr/>
        <a:lstStyle/>
        <a:p>
          <a:endParaRPr lang="en-GB"/>
        </a:p>
      </dgm:t>
    </dgm:pt>
    <dgm:pt modelId="{F153635D-08EB-4139-B69D-1DCD60D6D86D}" type="pres">
      <dgm:prSet presAssocID="{5A9434AB-746D-4B28-A629-17078BB92EE3}" presName="node" presStyleLbl="vennNode1" presStyleIdx="5" presStyleCnt="8" custScaleX="113761" custScaleY="109036">
        <dgm:presLayoutVars>
          <dgm:bulletEnabled val="1"/>
        </dgm:presLayoutVars>
      </dgm:prSet>
      <dgm:spPr/>
      <dgm:t>
        <a:bodyPr/>
        <a:lstStyle/>
        <a:p>
          <a:endParaRPr lang="en-GB"/>
        </a:p>
      </dgm:t>
    </dgm:pt>
    <dgm:pt modelId="{DC297C17-A574-4DB2-9C13-B0A7D97424DE}" type="pres">
      <dgm:prSet presAssocID="{CD2DA938-CACF-4009-83D9-4894FE6BBC5B}" presName="node" presStyleLbl="vennNode1" presStyleIdx="6" presStyleCnt="8" custScaleX="113761" custScaleY="109036">
        <dgm:presLayoutVars>
          <dgm:bulletEnabled val="1"/>
        </dgm:presLayoutVars>
      </dgm:prSet>
      <dgm:spPr/>
      <dgm:t>
        <a:bodyPr/>
        <a:lstStyle/>
        <a:p>
          <a:endParaRPr lang="en-GB"/>
        </a:p>
      </dgm:t>
    </dgm:pt>
    <dgm:pt modelId="{302655B5-FA90-4348-86A3-2B7BC7DFB1D0}" type="pres">
      <dgm:prSet presAssocID="{EA0BC182-B637-401C-BBCC-6B2C0E5305F4}" presName="node" presStyleLbl="vennNode1" presStyleIdx="7" presStyleCnt="8" custScaleX="113761" custScaleY="109036">
        <dgm:presLayoutVars>
          <dgm:bulletEnabled val="1"/>
        </dgm:presLayoutVars>
      </dgm:prSet>
      <dgm:spPr/>
      <dgm:t>
        <a:bodyPr/>
        <a:lstStyle/>
        <a:p>
          <a:endParaRPr lang="en-GB"/>
        </a:p>
      </dgm:t>
    </dgm:pt>
  </dgm:ptLst>
  <dgm:cxnLst>
    <dgm:cxn modelId="{DD825831-9067-4CA1-8A70-D727BD29EB11}" type="presOf" srcId="{630CD2F9-E25A-4532-8F54-0CE56C10B98D}" destId="{49BDB9BF-836A-474E-A007-BE1AC827C97B}" srcOrd="0" destOrd="0" presId="urn:microsoft.com/office/officeart/2005/8/layout/radial3"/>
    <dgm:cxn modelId="{6B5B1BCD-52B6-4321-8C77-038310C50D18}" type="presOf" srcId="{5421851F-EF21-486A-92C0-75562C0B6AF2}" destId="{46C72D96-D63D-4C2B-9BDF-C306BB08B135}" srcOrd="0" destOrd="0" presId="urn:microsoft.com/office/officeart/2005/8/layout/radial3"/>
    <dgm:cxn modelId="{D0FBC443-F24B-4769-9978-3F962CC23A85}" srcId="{EFA9E584-F8A3-4BAD-A0FA-66ABBB4372D5}" destId="{D2158909-A275-455A-8244-F4A31C158DF2}" srcOrd="1" destOrd="0" parTransId="{D3124328-902A-4599-8962-45D0231382AC}" sibTransId="{895BA105-67D6-4C26-96F2-DEE9E0DC07B7}"/>
    <dgm:cxn modelId="{CB34527A-27AD-4787-841A-67CB4CAFF95B}" srcId="{EFA9E584-F8A3-4BAD-A0FA-66ABBB4372D5}" destId="{D3BB4F48-EC99-4BA7-9D3C-38CCEF2A243A}" srcOrd="2" destOrd="0" parTransId="{BF107FC3-5ECB-4D61-9777-A205166298D0}" sibTransId="{B5CB02CB-7510-469A-806F-4BDA86CD3C38}"/>
    <dgm:cxn modelId="{05701E56-DD12-45D9-8E7C-611B2E501CFE}" type="presOf" srcId="{5A9434AB-746D-4B28-A629-17078BB92EE3}" destId="{F153635D-08EB-4139-B69D-1DCD60D6D86D}" srcOrd="0" destOrd="0" presId="urn:microsoft.com/office/officeart/2005/8/layout/radial3"/>
    <dgm:cxn modelId="{3A652004-C2AA-4B63-83B5-D325CC88391C}" type="presOf" srcId="{D2158909-A275-455A-8244-F4A31C158DF2}" destId="{21DD636F-4AD5-42CF-82D9-0AEC3A6ACD2A}" srcOrd="0" destOrd="0" presId="urn:microsoft.com/office/officeart/2005/8/layout/radial3"/>
    <dgm:cxn modelId="{E2B31167-E632-446D-BE48-D9122A76CF6B}" type="presOf" srcId="{D61E5297-4C02-43BF-930F-00777548E094}" destId="{363E1C74-3510-42D7-A3AD-A861CFEA955C}" srcOrd="0" destOrd="0" presId="urn:microsoft.com/office/officeart/2005/8/layout/radial3"/>
    <dgm:cxn modelId="{821F1BFC-80E2-4C82-9552-3494C36018C8}" srcId="{EFA9E584-F8A3-4BAD-A0FA-66ABBB4372D5}" destId="{5A9434AB-746D-4B28-A629-17078BB92EE3}" srcOrd="4" destOrd="0" parTransId="{9E7257A8-52C9-4199-B7F1-9BBD89601108}" sibTransId="{B1380221-9BEA-45BF-8934-23309CE94487}"/>
    <dgm:cxn modelId="{364D3925-CA74-4B2C-AD60-316558FBB3C1}" type="presOf" srcId="{EA0BC182-B637-401C-BBCC-6B2C0E5305F4}" destId="{302655B5-FA90-4348-86A3-2B7BC7DFB1D0}" srcOrd="0" destOrd="0" presId="urn:microsoft.com/office/officeart/2005/8/layout/radial3"/>
    <dgm:cxn modelId="{B207A1BE-88A3-4C48-B71F-A2B3036F0030}" srcId="{EFA9E584-F8A3-4BAD-A0FA-66ABBB4372D5}" destId="{5421851F-EF21-486A-92C0-75562C0B6AF2}" srcOrd="3" destOrd="0" parTransId="{362B12ED-6C29-4B60-BC79-3FDB067EE9C1}" sibTransId="{F6BD99C6-A22E-49BF-A40A-41542929A387}"/>
    <dgm:cxn modelId="{51EC03A1-27D2-41EB-9D44-0FD0EAAF5281}" srcId="{EFA9E584-F8A3-4BAD-A0FA-66ABBB4372D5}" destId="{630CD2F9-E25A-4532-8F54-0CE56C10B98D}" srcOrd="0" destOrd="0" parTransId="{3312C8C8-4F61-470A-B148-8BA3775A2C9C}" sibTransId="{781E221E-967A-4C7F-A20A-7C1F3B97321C}"/>
    <dgm:cxn modelId="{DB723EC5-30CB-41CF-989B-219B0805997B}" type="presOf" srcId="{EFA9E584-F8A3-4BAD-A0FA-66ABBB4372D5}" destId="{67F3756E-79E3-4779-81DE-E8A0E2BE7C15}" srcOrd="0" destOrd="0" presId="urn:microsoft.com/office/officeart/2005/8/layout/radial3"/>
    <dgm:cxn modelId="{C27BD60D-55F4-445A-9F44-EC0FC6550E2A}" srcId="{EFA9E584-F8A3-4BAD-A0FA-66ABBB4372D5}" destId="{CD2DA938-CACF-4009-83D9-4894FE6BBC5B}" srcOrd="5" destOrd="0" parTransId="{2CE3561B-79DD-4C84-B3C0-61E7C039EB35}" sibTransId="{AA464C7A-BD22-4ECE-AE1F-0282236F288E}"/>
    <dgm:cxn modelId="{F45B47DA-531C-43D6-A417-5622DFCB7489}" type="presOf" srcId="{CD2DA938-CACF-4009-83D9-4894FE6BBC5B}" destId="{DC297C17-A574-4DB2-9C13-B0A7D97424DE}" srcOrd="0" destOrd="0" presId="urn:microsoft.com/office/officeart/2005/8/layout/radial3"/>
    <dgm:cxn modelId="{23371710-DCEC-45FE-A283-4C3AD9F7BCFF}" srcId="{D61E5297-4C02-43BF-930F-00777548E094}" destId="{EFA9E584-F8A3-4BAD-A0FA-66ABBB4372D5}" srcOrd="0" destOrd="0" parTransId="{2738B2FB-090B-4887-B5A8-D7B207ACF596}" sibTransId="{D448A7CC-1BDB-4230-B48E-39146032C51E}"/>
    <dgm:cxn modelId="{A8218361-CCA7-49B9-B7CE-5CE458694339}" srcId="{EFA9E584-F8A3-4BAD-A0FA-66ABBB4372D5}" destId="{EA0BC182-B637-401C-BBCC-6B2C0E5305F4}" srcOrd="6" destOrd="0" parTransId="{D10E0A00-04FD-4ED8-A480-F13810629728}" sibTransId="{D04703D5-B063-42EC-8960-22FC9A614BF5}"/>
    <dgm:cxn modelId="{07EACB29-949C-45A1-B4A0-8070033ECDA6}" type="presOf" srcId="{D3BB4F48-EC99-4BA7-9D3C-38CCEF2A243A}" destId="{13D9E582-92AF-4BE5-AD5A-9BC21998B8E9}" srcOrd="0" destOrd="0" presId="urn:microsoft.com/office/officeart/2005/8/layout/radial3"/>
    <dgm:cxn modelId="{DEEF3170-CB57-4A80-B2C0-C5765FCEC589}" type="presParOf" srcId="{363E1C74-3510-42D7-A3AD-A861CFEA955C}" destId="{3FFE4F82-6334-451B-A662-73362EAC2DA5}" srcOrd="0" destOrd="0" presId="urn:microsoft.com/office/officeart/2005/8/layout/radial3"/>
    <dgm:cxn modelId="{D5AE996A-1C64-45BA-8593-BD193BB3A80E}" type="presParOf" srcId="{3FFE4F82-6334-451B-A662-73362EAC2DA5}" destId="{67F3756E-79E3-4779-81DE-E8A0E2BE7C15}" srcOrd="0" destOrd="0" presId="urn:microsoft.com/office/officeart/2005/8/layout/radial3"/>
    <dgm:cxn modelId="{5B58CC3C-7A2E-417A-8C6E-A7094353FEAE}" type="presParOf" srcId="{3FFE4F82-6334-451B-A662-73362EAC2DA5}" destId="{49BDB9BF-836A-474E-A007-BE1AC827C97B}" srcOrd="1" destOrd="0" presId="urn:microsoft.com/office/officeart/2005/8/layout/radial3"/>
    <dgm:cxn modelId="{94E53AE8-B542-4505-9E39-3F1EA87BDB61}" type="presParOf" srcId="{3FFE4F82-6334-451B-A662-73362EAC2DA5}" destId="{21DD636F-4AD5-42CF-82D9-0AEC3A6ACD2A}" srcOrd="2" destOrd="0" presId="urn:microsoft.com/office/officeart/2005/8/layout/radial3"/>
    <dgm:cxn modelId="{98F04CC5-9F30-4C53-BDA9-A3A018115990}" type="presParOf" srcId="{3FFE4F82-6334-451B-A662-73362EAC2DA5}" destId="{13D9E582-92AF-4BE5-AD5A-9BC21998B8E9}" srcOrd="3" destOrd="0" presId="urn:microsoft.com/office/officeart/2005/8/layout/radial3"/>
    <dgm:cxn modelId="{5DAE4A4C-8843-4F52-8821-2F3CA9B0BC5F}" type="presParOf" srcId="{3FFE4F82-6334-451B-A662-73362EAC2DA5}" destId="{46C72D96-D63D-4C2B-9BDF-C306BB08B135}" srcOrd="4" destOrd="0" presId="urn:microsoft.com/office/officeart/2005/8/layout/radial3"/>
    <dgm:cxn modelId="{4EEEA13D-B2C8-446B-A9CC-AF33F76ACCD5}" type="presParOf" srcId="{3FFE4F82-6334-451B-A662-73362EAC2DA5}" destId="{F153635D-08EB-4139-B69D-1DCD60D6D86D}" srcOrd="5" destOrd="0" presId="urn:microsoft.com/office/officeart/2005/8/layout/radial3"/>
    <dgm:cxn modelId="{2F552121-7025-4E52-A1AC-B29B1C7DDF03}" type="presParOf" srcId="{3FFE4F82-6334-451B-A662-73362EAC2DA5}" destId="{DC297C17-A574-4DB2-9C13-B0A7D97424DE}" srcOrd="6" destOrd="0" presId="urn:microsoft.com/office/officeart/2005/8/layout/radial3"/>
    <dgm:cxn modelId="{3D414026-295C-48A4-88C5-CD3D6C424007}" type="presParOf" srcId="{3FFE4F82-6334-451B-A662-73362EAC2DA5}" destId="{302655B5-FA90-4348-86A3-2B7BC7DFB1D0}" srcOrd="7"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DBCB25-165E-473B-AA7D-4713037977C4}"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GB"/>
        </a:p>
      </dgm:t>
    </dgm:pt>
    <dgm:pt modelId="{E0EE78DF-5F12-4A88-A9F0-FB33ADF6308A}">
      <dgm:prSet phldrT="[Text]" custT="1"/>
      <dgm:spPr>
        <a:solidFill>
          <a:schemeClr val="tx2">
            <a:lumMod val="75000"/>
          </a:schemeClr>
        </a:solidFill>
        <a:effectLst>
          <a:innerShdw blurRad="114300">
            <a:prstClr val="black"/>
          </a:innerShdw>
          <a:softEdge rad="63500"/>
        </a:effectLst>
      </dgm:spPr>
      <dgm:t>
        <a:bodyPr/>
        <a:lstStyle/>
        <a:p>
          <a:r>
            <a:rPr lang="en-GB" sz="2800" dirty="0" smtClean="0"/>
            <a:t>Suitability Criteria</a:t>
          </a:r>
          <a:endParaRPr lang="en-GB" sz="2800" dirty="0"/>
        </a:p>
      </dgm:t>
    </dgm:pt>
    <dgm:pt modelId="{ED908860-FC06-4DF1-8F9E-6351825E67BF}" type="parTrans" cxnId="{136DC429-A6D0-42B5-81AA-914C41898BEA}">
      <dgm:prSet/>
      <dgm:spPr/>
      <dgm:t>
        <a:bodyPr/>
        <a:lstStyle/>
        <a:p>
          <a:endParaRPr lang="en-GB"/>
        </a:p>
      </dgm:t>
    </dgm:pt>
    <dgm:pt modelId="{01589DF7-CE8C-44F7-9DA3-A4D6DC1236DA}" type="sibTrans" cxnId="{136DC429-A6D0-42B5-81AA-914C41898BEA}">
      <dgm:prSet/>
      <dgm:spPr/>
      <dgm:t>
        <a:bodyPr/>
        <a:lstStyle/>
        <a:p>
          <a:endParaRPr lang="en-GB"/>
        </a:p>
      </dgm:t>
    </dgm:pt>
    <dgm:pt modelId="{31309594-18F6-4D5F-A8BB-2E4E734FD4F7}">
      <dgm:prSet phldrT="[Tex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b="1" dirty="0" smtClean="0">
              <a:solidFill>
                <a:schemeClr val="tx2">
                  <a:lumMod val="50000"/>
                </a:schemeClr>
              </a:solidFill>
            </a:rPr>
            <a:t>Male</a:t>
          </a:r>
          <a:r>
            <a:rPr lang="en-GB" sz="1500" dirty="0" smtClean="0">
              <a:solidFill>
                <a:schemeClr val="tx2">
                  <a:lumMod val="50000"/>
                </a:schemeClr>
              </a:solidFill>
            </a:rPr>
            <a:t> aged </a:t>
          </a:r>
          <a:r>
            <a:rPr lang="en-GB" sz="1500" b="1" dirty="0" smtClean="0">
              <a:solidFill>
                <a:schemeClr val="tx2">
                  <a:lumMod val="50000"/>
                </a:schemeClr>
              </a:solidFill>
            </a:rPr>
            <a:t>18 years </a:t>
          </a:r>
          <a:r>
            <a:rPr lang="en-GB" sz="1500" dirty="0" smtClean="0">
              <a:solidFill>
                <a:schemeClr val="tx2">
                  <a:lumMod val="50000"/>
                </a:schemeClr>
              </a:solidFill>
            </a:rPr>
            <a:t>or over </a:t>
          </a:r>
          <a:endParaRPr lang="en-GB" sz="1500" dirty="0">
            <a:solidFill>
              <a:schemeClr val="tx2">
                <a:lumMod val="50000"/>
              </a:schemeClr>
            </a:solidFill>
          </a:endParaRPr>
        </a:p>
      </dgm:t>
    </dgm:pt>
    <dgm:pt modelId="{AEC5A053-4A50-4C83-8D37-2A189A77D2AC}" type="parTrans" cxnId="{994B15A5-DB3A-4E70-A4C7-C7FF5C76C7FA}">
      <dgm:prSet/>
      <dgm:spPr>
        <a:ln>
          <a:solidFill>
            <a:schemeClr val="tx2">
              <a:lumMod val="50000"/>
            </a:schemeClr>
          </a:solidFill>
        </a:ln>
      </dgm:spPr>
      <dgm:t>
        <a:bodyPr/>
        <a:lstStyle/>
        <a:p>
          <a:endParaRPr lang="en-GB"/>
        </a:p>
      </dgm:t>
    </dgm:pt>
    <dgm:pt modelId="{E4BCE391-A927-4254-87AD-263FE61CC407}" type="sibTrans" cxnId="{994B15A5-DB3A-4E70-A4C7-C7FF5C76C7FA}">
      <dgm:prSet/>
      <dgm:spPr/>
      <dgm:t>
        <a:bodyPr/>
        <a:lstStyle/>
        <a:p>
          <a:endParaRPr lang="en-GB"/>
        </a:p>
      </dgm:t>
    </dgm:pt>
    <dgm:pt modelId="{A890277D-B75C-4B6A-8B37-5BC66A7EBC5C}">
      <dgm:prSe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b="1" dirty="0" smtClean="0">
              <a:solidFill>
                <a:schemeClr val="tx2">
                  <a:lumMod val="50000"/>
                </a:schemeClr>
              </a:solidFill>
            </a:rPr>
            <a:t>Acknowledges</a:t>
          </a:r>
          <a:r>
            <a:rPr lang="en-GB" sz="1500" dirty="0" smtClean="0">
              <a:solidFill>
                <a:schemeClr val="tx2">
                  <a:lumMod val="50000"/>
                </a:schemeClr>
              </a:solidFill>
            </a:rPr>
            <a:t> a level of abusive behaviour within an intimate relationship</a:t>
          </a:r>
          <a:endParaRPr lang="en-GB" sz="1500" dirty="0">
            <a:solidFill>
              <a:schemeClr val="tx2">
                <a:lumMod val="50000"/>
              </a:schemeClr>
            </a:solidFill>
          </a:endParaRPr>
        </a:p>
      </dgm:t>
    </dgm:pt>
    <dgm:pt modelId="{19B2D51B-CB27-4276-841B-F186D1541231}" type="parTrans" cxnId="{79E3A05A-3B69-4B28-A834-8DEEE7D2B8BA}">
      <dgm:prSet/>
      <dgm:spPr>
        <a:ln>
          <a:solidFill>
            <a:schemeClr val="tx2">
              <a:lumMod val="50000"/>
            </a:schemeClr>
          </a:solidFill>
        </a:ln>
      </dgm:spPr>
      <dgm:t>
        <a:bodyPr/>
        <a:lstStyle/>
        <a:p>
          <a:endParaRPr lang="en-GB"/>
        </a:p>
      </dgm:t>
    </dgm:pt>
    <dgm:pt modelId="{3FDB458A-9558-428A-8F8A-335D090DA256}" type="sibTrans" cxnId="{79E3A05A-3B69-4B28-A834-8DEEE7D2B8BA}">
      <dgm:prSet/>
      <dgm:spPr/>
      <dgm:t>
        <a:bodyPr/>
        <a:lstStyle/>
        <a:p>
          <a:endParaRPr lang="en-GB"/>
        </a:p>
      </dgm:t>
    </dgm:pt>
    <dgm:pt modelId="{0782B508-3A9A-466B-855C-8E71C4F4C22A}">
      <dgm:prSe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dirty="0" smtClean="0">
              <a:solidFill>
                <a:schemeClr val="tx2">
                  <a:lumMod val="50000"/>
                </a:schemeClr>
              </a:solidFill>
            </a:rPr>
            <a:t>Willing to </a:t>
          </a:r>
          <a:r>
            <a:rPr lang="en-GB" sz="1500" b="1" dirty="0" smtClean="0">
              <a:solidFill>
                <a:schemeClr val="tx2">
                  <a:lumMod val="50000"/>
                </a:schemeClr>
              </a:solidFill>
            </a:rPr>
            <a:t>attend PPRP</a:t>
          </a:r>
          <a:endParaRPr lang="en-GB" sz="1500" b="1" dirty="0">
            <a:solidFill>
              <a:schemeClr val="tx2">
                <a:lumMod val="50000"/>
              </a:schemeClr>
            </a:solidFill>
          </a:endParaRPr>
        </a:p>
      </dgm:t>
    </dgm:pt>
    <dgm:pt modelId="{05A8463B-E83A-4E64-B68E-306F6BB5C5B3}" type="parTrans" cxnId="{EA24341E-DF62-4166-A2F3-4F26A6EE00A4}">
      <dgm:prSet/>
      <dgm:spPr>
        <a:ln>
          <a:solidFill>
            <a:schemeClr val="tx2">
              <a:lumMod val="50000"/>
            </a:schemeClr>
          </a:solidFill>
        </a:ln>
      </dgm:spPr>
      <dgm:t>
        <a:bodyPr/>
        <a:lstStyle/>
        <a:p>
          <a:endParaRPr lang="en-GB"/>
        </a:p>
      </dgm:t>
    </dgm:pt>
    <dgm:pt modelId="{E3AFB2A9-8C17-416B-A100-D22E58D04F19}" type="sibTrans" cxnId="{EA24341E-DF62-4166-A2F3-4F26A6EE00A4}">
      <dgm:prSet/>
      <dgm:spPr/>
      <dgm:t>
        <a:bodyPr/>
        <a:lstStyle/>
        <a:p>
          <a:endParaRPr lang="en-GB"/>
        </a:p>
      </dgm:t>
    </dgm:pt>
    <dgm:pt modelId="{85F72BDE-1BC7-4463-A168-B972CF96DE71}">
      <dgm:prSe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dirty="0" smtClean="0">
              <a:solidFill>
                <a:schemeClr val="tx2">
                  <a:lumMod val="50000"/>
                </a:schemeClr>
              </a:solidFill>
            </a:rPr>
            <a:t>Has a command of </a:t>
          </a:r>
          <a:r>
            <a:rPr lang="en-GB" sz="1500" b="1" dirty="0" smtClean="0">
              <a:solidFill>
                <a:schemeClr val="tx2">
                  <a:lumMod val="50000"/>
                </a:schemeClr>
              </a:solidFill>
            </a:rPr>
            <a:t>English</a:t>
          </a:r>
          <a:r>
            <a:rPr lang="en-GB" sz="1500" dirty="0" smtClean="0">
              <a:solidFill>
                <a:schemeClr val="tx2">
                  <a:lumMod val="50000"/>
                </a:schemeClr>
              </a:solidFill>
            </a:rPr>
            <a:t> language</a:t>
          </a:r>
          <a:endParaRPr lang="en-GB" sz="1500" dirty="0">
            <a:solidFill>
              <a:schemeClr val="tx2">
                <a:lumMod val="50000"/>
              </a:schemeClr>
            </a:solidFill>
          </a:endParaRPr>
        </a:p>
      </dgm:t>
    </dgm:pt>
    <dgm:pt modelId="{008539FC-E0BC-4360-9A66-DD9A85E225C8}" type="parTrans" cxnId="{D8B3B442-E993-4BB6-B635-A2BEF4594B33}">
      <dgm:prSet/>
      <dgm:spPr>
        <a:ln>
          <a:solidFill>
            <a:schemeClr val="tx2">
              <a:lumMod val="50000"/>
            </a:schemeClr>
          </a:solidFill>
        </a:ln>
      </dgm:spPr>
      <dgm:t>
        <a:bodyPr/>
        <a:lstStyle/>
        <a:p>
          <a:endParaRPr lang="en-GB"/>
        </a:p>
      </dgm:t>
    </dgm:pt>
    <dgm:pt modelId="{9029DACE-57C4-4011-B1DA-FF3170B3A2C0}" type="sibTrans" cxnId="{D8B3B442-E993-4BB6-B635-A2BEF4594B33}">
      <dgm:prSet/>
      <dgm:spPr/>
      <dgm:t>
        <a:bodyPr/>
        <a:lstStyle/>
        <a:p>
          <a:endParaRPr lang="en-GB"/>
        </a:p>
      </dgm:t>
    </dgm:pt>
    <dgm:pt modelId="{E487D55A-17FE-4F97-8E3F-6C2CDA0C858E}">
      <dgm:prSe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b="1" dirty="0" smtClean="0">
              <a:solidFill>
                <a:schemeClr val="tx2">
                  <a:lumMod val="50000"/>
                </a:schemeClr>
              </a:solidFill>
            </a:rPr>
            <a:t>Willing to sign </a:t>
          </a:r>
          <a:r>
            <a:rPr lang="en-GB" sz="1500" dirty="0" smtClean="0">
              <a:solidFill>
                <a:schemeClr val="tx2">
                  <a:lumMod val="50000"/>
                </a:schemeClr>
              </a:solidFill>
            </a:rPr>
            <a:t>the conditions of success &amp; statement of understanding form</a:t>
          </a:r>
          <a:endParaRPr lang="en-GB" sz="1500" dirty="0">
            <a:solidFill>
              <a:schemeClr val="tx2">
                <a:lumMod val="50000"/>
              </a:schemeClr>
            </a:solidFill>
          </a:endParaRPr>
        </a:p>
      </dgm:t>
    </dgm:pt>
    <dgm:pt modelId="{8623E675-06A4-4462-B6C9-B4707371F44D}" type="parTrans" cxnId="{AE633E57-D3D9-4BA7-ABBD-05295B51C6A3}">
      <dgm:prSet/>
      <dgm:spPr>
        <a:ln>
          <a:solidFill>
            <a:schemeClr val="tx2">
              <a:lumMod val="50000"/>
            </a:schemeClr>
          </a:solidFill>
        </a:ln>
      </dgm:spPr>
      <dgm:t>
        <a:bodyPr/>
        <a:lstStyle/>
        <a:p>
          <a:endParaRPr lang="en-GB"/>
        </a:p>
      </dgm:t>
    </dgm:pt>
    <dgm:pt modelId="{52F4273F-008C-439A-8853-CB52FA1F61CC}" type="sibTrans" cxnId="{AE633E57-D3D9-4BA7-ABBD-05295B51C6A3}">
      <dgm:prSet/>
      <dgm:spPr/>
      <dgm:t>
        <a:bodyPr/>
        <a:lstStyle/>
        <a:p>
          <a:endParaRPr lang="en-GB"/>
        </a:p>
      </dgm:t>
    </dgm:pt>
    <dgm:pt modelId="{4BCF5D2B-1B10-4E00-816A-0188C6AEF287}">
      <dgm:prSet custT="1"/>
      <dgm:spPr>
        <a:solidFill>
          <a:srgbClr val="FEFAE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sz="1500" b="1" dirty="0" smtClean="0">
              <a:solidFill>
                <a:schemeClr val="tx2">
                  <a:lumMod val="50000"/>
                </a:schemeClr>
              </a:solidFill>
            </a:rPr>
            <a:t>Safety planning work has been completed </a:t>
          </a:r>
          <a:r>
            <a:rPr lang="en-GB" sz="1500" dirty="0" smtClean="0">
              <a:solidFill>
                <a:schemeClr val="tx2">
                  <a:lumMod val="50000"/>
                </a:schemeClr>
              </a:solidFill>
            </a:rPr>
            <a:t>with the partner/former partner &amp; children </a:t>
          </a:r>
          <a:endParaRPr lang="en-GB" sz="1500" dirty="0">
            <a:solidFill>
              <a:schemeClr val="tx2">
                <a:lumMod val="50000"/>
              </a:schemeClr>
            </a:solidFill>
          </a:endParaRPr>
        </a:p>
      </dgm:t>
    </dgm:pt>
    <dgm:pt modelId="{3616CE60-9D73-45CE-9D22-D7BA91BCE03F}" type="parTrans" cxnId="{49616118-C342-4FCD-9D8D-C30E36952510}">
      <dgm:prSet/>
      <dgm:spPr>
        <a:ln>
          <a:solidFill>
            <a:schemeClr val="tx2">
              <a:lumMod val="50000"/>
            </a:schemeClr>
          </a:solidFill>
        </a:ln>
      </dgm:spPr>
      <dgm:t>
        <a:bodyPr/>
        <a:lstStyle/>
        <a:p>
          <a:endParaRPr lang="en-GB"/>
        </a:p>
      </dgm:t>
    </dgm:pt>
    <dgm:pt modelId="{2443BB24-CEB4-40BC-BD12-D56D9205804E}" type="sibTrans" cxnId="{49616118-C342-4FCD-9D8D-C30E36952510}">
      <dgm:prSet/>
      <dgm:spPr/>
      <dgm:t>
        <a:bodyPr/>
        <a:lstStyle/>
        <a:p>
          <a:endParaRPr lang="en-GB"/>
        </a:p>
      </dgm:t>
    </dgm:pt>
    <dgm:pt modelId="{224B7776-6EDF-415E-A7FE-3C4C9E4835D6}" type="pres">
      <dgm:prSet presAssocID="{06DBCB25-165E-473B-AA7D-4713037977C4}" presName="Name0" presStyleCnt="0">
        <dgm:presLayoutVars>
          <dgm:chMax val="1"/>
          <dgm:chPref val="1"/>
          <dgm:dir/>
          <dgm:animOne val="branch"/>
          <dgm:animLvl val="lvl"/>
        </dgm:presLayoutVars>
      </dgm:prSet>
      <dgm:spPr/>
      <dgm:t>
        <a:bodyPr/>
        <a:lstStyle/>
        <a:p>
          <a:endParaRPr lang="en-GB"/>
        </a:p>
      </dgm:t>
    </dgm:pt>
    <dgm:pt modelId="{4F963865-3AFE-421D-A407-3180F6AB2857}" type="pres">
      <dgm:prSet presAssocID="{E0EE78DF-5F12-4A88-A9F0-FB33ADF6308A}" presName="singleCycle" presStyleCnt="0"/>
      <dgm:spPr/>
    </dgm:pt>
    <dgm:pt modelId="{9CAE4C6F-FD6E-4F48-A11B-C560C7B93FA8}" type="pres">
      <dgm:prSet presAssocID="{E0EE78DF-5F12-4A88-A9F0-FB33ADF6308A}" presName="singleCenter" presStyleLbl="node1" presStyleIdx="0" presStyleCnt="7" custScaleX="136546" custScaleY="95801">
        <dgm:presLayoutVars>
          <dgm:chMax val="7"/>
          <dgm:chPref val="7"/>
        </dgm:presLayoutVars>
      </dgm:prSet>
      <dgm:spPr/>
      <dgm:t>
        <a:bodyPr/>
        <a:lstStyle/>
        <a:p>
          <a:endParaRPr lang="en-GB"/>
        </a:p>
      </dgm:t>
    </dgm:pt>
    <dgm:pt modelId="{47AC0DBC-E31F-4BB8-9AEF-CEB2C3D441AB}" type="pres">
      <dgm:prSet presAssocID="{AEC5A053-4A50-4C83-8D37-2A189A77D2AC}" presName="Name56" presStyleLbl="parChTrans1D2" presStyleIdx="0" presStyleCnt="6"/>
      <dgm:spPr/>
      <dgm:t>
        <a:bodyPr/>
        <a:lstStyle/>
        <a:p>
          <a:endParaRPr lang="en-GB"/>
        </a:p>
      </dgm:t>
    </dgm:pt>
    <dgm:pt modelId="{CBF48218-D669-4566-B5CC-C6191B090846}" type="pres">
      <dgm:prSet presAssocID="{31309594-18F6-4D5F-A8BB-2E4E734FD4F7}" presName="text0" presStyleLbl="node1" presStyleIdx="1" presStyleCnt="7" custScaleX="183301" custScaleY="118975" custRadScaleRad="92231" custRadScaleInc="-19">
        <dgm:presLayoutVars>
          <dgm:bulletEnabled val="1"/>
        </dgm:presLayoutVars>
      </dgm:prSet>
      <dgm:spPr/>
      <dgm:t>
        <a:bodyPr/>
        <a:lstStyle/>
        <a:p>
          <a:endParaRPr lang="en-GB"/>
        </a:p>
      </dgm:t>
    </dgm:pt>
    <dgm:pt modelId="{80C081EA-AF6E-4539-AF8F-94C83F79866A}" type="pres">
      <dgm:prSet presAssocID="{19B2D51B-CB27-4276-841B-F186D1541231}" presName="Name56" presStyleLbl="parChTrans1D2" presStyleIdx="1" presStyleCnt="6"/>
      <dgm:spPr/>
      <dgm:t>
        <a:bodyPr/>
        <a:lstStyle/>
        <a:p>
          <a:endParaRPr lang="en-GB"/>
        </a:p>
      </dgm:t>
    </dgm:pt>
    <dgm:pt modelId="{BC924E7B-530C-4BA3-9F32-9F8BA424F917}" type="pres">
      <dgm:prSet presAssocID="{A890277D-B75C-4B6A-8B37-5BC66A7EBC5C}" presName="text0" presStyleLbl="node1" presStyleIdx="2" presStyleCnt="7" custScaleX="183301" custScaleY="118975" custRadScaleRad="134211" custRadScaleInc="27091">
        <dgm:presLayoutVars>
          <dgm:bulletEnabled val="1"/>
        </dgm:presLayoutVars>
      </dgm:prSet>
      <dgm:spPr/>
      <dgm:t>
        <a:bodyPr/>
        <a:lstStyle/>
        <a:p>
          <a:endParaRPr lang="en-GB"/>
        </a:p>
      </dgm:t>
    </dgm:pt>
    <dgm:pt modelId="{BB904074-26B6-4BC2-B23E-B8F226EBC861}" type="pres">
      <dgm:prSet presAssocID="{05A8463B-E83A-4E64-B68E-306F6BB5C5B3}" presName="Name56" presStyleLbl="parChTrans1D2" presStyleIdx="2" presStyleCnt="6"/>
      <dgm:spPr/>
      <dgm:t>
        <a:bodyPr/>
        <a:lstStyle/>
        <a:p>
          <a:endParaRPr lang="en-GB"/>
        </a:p>
      </dgm:t>
    </dgm:pt>
    <dgm:pt modelId="{0A05D2BE-E53A-40F1-A4D5-13895DE73634}" type="pres">
      <dgm:prSet presAssocID="{0782B508-3A9A-466B-855C-8E71C4F4C22A}" presName="text0" presStyleLbl="node1" presStyleIdx="3" presStyleCnt="7" custScaleX="183301" custScaleY="118975" custRadScaleRad="136387" custRadScaleInc="-19843">
        <dgm:presLayoutVars>
          <dgm:bulletEnabled val="1"/>
        </dgm:presLayoutVars>
      </dgm:prSet>
      <dgm:spPr/>
      <dgm:t>
        <a:bodyPr/>
        <a:lstStyle/>
        <a:p>
          <a:endParaRPr lang="en-GB"/>
        </a:p>
      </dgm:t>
    </dgm:pt>
    <dgm:pt modelId="{F264B3D7-6EAC-4F51-BD34-7E9F5C414AC1}" type="pres">
      <dgm:prSet presAssocID="{008539FC-E0BC-4360-9A66-DD9A85E225C8}" presName="Name56" presStyleLbl="parChTrans1D2" presStyleIdx="3" presStyleCnt="6"/>
      <dgm:spPr/>
      <dgm:t>
        <a:bodyPr/>
        <a:lstStyle/>
        <a:p>
          <a:endParaRPr lang="en-GB"/>
        </a:p>
      </dgm:t>
    </dgm:pt>
    <dgm:pt modelId="{1B820A26-1BF5-43B9-97AC-85795D4D4003}" type="pres">
      <dgm:prSet presAssocID="{85F72BDE-1BC7-4463-A168-B972CF96DE71}" presName="text0" presStyleLbl="node1" presStyleIdx="4" presStyleCnt="7" custScaleX="183301" custScaleY="118975" custRadScaleRad="94790" custRadScaleInc="19">
        <dgm:presLayoutVars>
          <dgm:bulletEnabled val="1"/>
        </dgm:presLayoutVars>
      </dgm:prSet>
      <dgm:spPr/>
      <dgm:t>
        <a:bodyPr/>
        <a:lstStyle/>
        <a:p>
          <a:endParaRPr lang="en-GB"/>
        </a:p>
      </dgm:t>
    </dgm:pt>
    <dgm:pt modelId="{25BD20AE-7164-4D09-B009-613294369024}" type="pres">
      <dgm:prSet presAssocID="{8623E675-06A4-4462-B6C9-B4707371F44D}" presName="Name56" presStyleLbl="parChTrans1D2" presStyleIdx="4" presStyleCnt="6"/>
      <dgm:spPr/>
      <dgm:t>
        <a:bodyPr/>
        <a:lstStyle/>
        <a:p>
          <a:endParaRPr lang="en-GB"/>
        </a:p>
      </dgm:t>
    </dgm:pt>
    <dgm:pt modelId="{805D909C-B0B6-4744-A4FD-EA99376DB00C}" type="pres">
      <dgm:prSet presAssocID="{E487D55A-17FE-4F97-8E3F-6C2CDA0C858E}" presName="text0" presStyleLbl="node1" presStyleIdx="5" presStyleCnt="7" custScaleX="183301" custScaleY="118975" custRadScaleRad="134760" custRadScaleInc="30031">
        <dgm:presLayoutVars>
          <dgm:bulletEnabled val="1"/>
        </dgm:presLayoutVars>
      </dgm:prSet>
      <dgm:spPr/>
      <dgm:t>
        <a:bodyPr/>
        <a:lstStyle/>
        <a:p>
          <a:endParaRPr lang="en-GB"/>
        </a:p>
      </dgm:t>
    </dgm:pt>
    <dgm:pt modelId="{39C61E20-CBF2-4773-94E4-974F8DDAB5B5}" type="pres">
      <dgm:prSet presAssocID="{3616CE60-9D73-45CE-9D22-D7BA91BCE03F}" presName="Name56" presStyleLbl="parChTrans1D2" presStyleIdx="5" presStyleCnt="6"/>
      <dgm:spPr/>
      <dgm:t>
        <a:bodyPr/>
        <a:lstStyle/>
        <a:p>
          <a:endParaRPr lang="en-GB"/>
        </a:p>
      </dgm:t>
    </dgm:pt>
    <dgm:pt modelId="{B17D5E17-3F55-493D-8D39-E3192C551FDB}" type="pres">
      <dgm:prSet presAssocID="{4BCF5D2B-1B10-4E00-816A-0188C6AEF287}" presName="text0" presStyleLbl="node1" presStyleIdx="6" presStyleCnt="7" custScaleX="183301" custScaleY="118975" custRadScaleRad="134980" custRadScaleInc="-18244">
        <dgm:presLayoutVars>
          <dgm:bulletEnabled val="1"/>
        </dgm:presLayoutVars>
      </dgm:prSet>
      <dgm:spPr/>
      <dgm:t>
        <a:bodyPr/>
        <a:lstStyle/>
        <a:p>
          <a:endParaRPr lang="en-GB"/>
        </a:p>
      </dgm:t>
    </dgm:pt>
  </dgm:ptLst>
  <dgm:cxnLst>
    <dgm:cxn modelId="{9A3A339E-907B-41F1-80FF-60CE2E5D8851}" type="presOf" srcId="{8623E675-06A4-4462-B6C9-B4707371F44D}" destId="{25BD20AE-7164-4D09-B009-613294369024}" srcOrd="0" destOrd="0" presId="urn:microsoft.com/office/officeart/2008/layout/RadialCluster"/>
    <dgm:cxn modelId="{EA24341E-DF62-4166-A2F3-4F26A6EE00A4}" srcId="{E0EE78DF-5F12-4A88-A9F0-FB33ADF6308A}" destId="{0782B508-3A9A-466B-855C-8E71C4F4C22A}" srcOrd="2" destOrd="0" parTransId="{05A8463B-E83A-4E64-B68E-306F6BB5C5B3}" sibTransId="{E3AFB2A9-8C17-416B-A100-D22E58D04F19}"/>
    <dgm:cxn modelId="{A9E728D7-AE56-40F6-968A-FF4EA3B2D828}" type="presOf" srcId="{19B2D51B-CB27-4276-841B-F186D1541231}" destId="{80C081EA-AF6E-4539-AF8F-94C83F79866A}" srcOrd="0" destOrd="0" presId="urn:microsoft.com/office/officeart/2008/layout/RadialCluster"/>
    <dgm:cxn modelId="{79E3A05A-3B69-4B28-A834-8DEEE7D2B8BA}" srcId="{E0EE78DF-5F12-4A88-A9F0-FB33ADF6308A}" destId="{A890277D-B75C-4B6A-8B37-5BC66A7EBC5C}" srcOrd="1" destOrd="0" parTransId="{19B2D51B-CB27-4276-841B-F186D1541231}" sibTransId="{3FDB458A-9558-428A-8F8A-335D090DA256}"/>
    <dgm:cxn modelId="{D3EC3707-F10E-4000-ABA5-4C2662C5B573}" type="presOf" srcId="{05A8463B-E83A-4E64-B68E-306F6BB5C5B3}" destId="{BB904074-26B6-4BC2-B23E-B8F226EBC861}" srcOrd="0" destOrd="0" presId="urn:microsoft.com/office/officeart/2008/layout/RadialCluster"/>
    <dgm:cxn modelId="{3A89CED5-742D-4F32-ABB3-C6C0762FB512}" type="presOf" srcId="{E0EE78DF-5F12-4A88-A9F0-FB33ADF6308A}" destId="{9CAE4C6F-FD6E-4F48-A11B-C560C7B93FA8}" srcOrd="0" destOrd="0" presId="urn:microsoft.com/office/officeart/2008/layout/RadialCluster"/>
    <dgm:cxn modelId="{137B4BA9-CDE1-4CF7-A19F-1A6FD70FE326}" type="presOf" srcId="{A890277D-B75C-4B6A-8B37-5BC66A7EBC5C}" destId="{BC924E7B-530C-4BA3-9F32-9F8BA424F917}" srcOrd="0" destOrd="0" presId="urn:microsoft.com/office/officeart/2008/layout/RadialCluster"/>
    <dgm:cxn modelId="{66A5F362-C5E4-4783-9FCA-6D1CF986FAAE}" type="presOf" srcId="{0782B508-3A9A-466B-855C-8E71C4F4C22A}" destId="{0A05D2BE-E53A-40F1-A4D5-13895DE73634}" srcOrd="0" destOrd="0" presId="urn:microsoft.com/office/officeart/2008/layout/RadialCluster"/>
    <dgm:cxn modelId="{994B15A5-DB3A-4E70-A4C7-C7FF5C76C7FA}" srcId="{E0EE78DF-5F12-4A88-A9F0-FB33ADF6308A}" destId="{31309594-18F6-4D5F-A8BB-2E4E734FD4F7}" srcOrd="0" destOrd="0" parTransId="{AEC5A053-4A50-4C83-8D37-2A189A77D2AC}" sibTransId="{E4BCE391-A927-4254-87AD-263FE61CC407}"/>
    <dgm:cxn modelId="{58CE02CB-0433-4DCB-92E1-7850C263041F}" type="presOf" srcId="{AEC5A053-4A50-4C83-8D37-2A189A77D2AC}" destId="{47AC0DBC-E31F-4BB8-9AEF-CEB2C3D441AB}" srcOrd="0" destOrd="0" presId="urn:microsoft.com/office/officeart/2008/layout/RadialCluster"/>
    <dgm:cxn modelId="{0E685EA1-1A17-4A3E-8038-D934B08839FB}" type="presOf" srcId="{008539FC-E0BC-4360-9A66-DD9A85E225C8}" destId="{F264B3D7-6EAC-4F51-BD34-7E9F5C414AC1}" srcOrd="0" destOrd="0" presId="urn:microsoft.com/office/officeart/2008/layout/RadialCluster"/>
    <dgm:cxn modelId="{136DC429-A6D0-42B5-81AA-914C41898BEA}" srcId="{06DBCB25-165E-473B-AA7D-4713037977C4}" destId="{E0EE78DF-5F12-4A88-A9F0-FB33ADF6308A}" srcOrd="0" destOrd="0" parTransId="{ED908860-FC06-4DF1-8F9E-6351825E67BF}" sibTransId="{01589DF7-CE8C-44F7-9DA3-A4D6DC1236DA}"/>
    <dgm:cxn modelId="{49616118-C342-4FCD-9D8D-C30E36952510}" srcId="{E0EE78DF-5F12-4A88-A9F0-FB33ADF6308A}" destId="{4BCF5D2B-1B10-4E00-816A-0188C6AEF287}" srcOrd="5" destOrd="0" parTransId="{3616CE60-9D73-45CE-9D22-D7BA91BCE03F}" sibTransId="{2443BB24-CEB4-40BC-BD12-D56D9205804E}"/>
    <dgm:cxn modelId="{F923E183-C63D-4CDB-B335-37E97E5083D8}" type="presOf" srcId="{3616CE60-9D73-45CE-9D22-D7BA91BCE03F}" destId="{39C61E20-CBF2-4773-94E4-974F8DDAB5B5}" srcOrd="0" destOrd="0" presId="urn:microsoft.com/office/officeart/2008/layout/RadialCluster"/>
    <dgm:cxn modelId="{2EA70829-FA5A-48F8-9F83-DF5809B3661D}" type="presOf" srcId="{85F72BDE-1BC7-4463-A168-B972CF96DE71}" destId="{1B820A26-1BF5-43B9-97AC-85795D4D4003}" srcOrd="0" destOrd="0" presId="urn:microsoft.com/office/officeart/2008/layout/RadialCluster"/>
    <dgm:cxn modelId="{D8B3B442-E993-4BB6-B635-A2BEF4594B33}" srcId="{E0EE78DF-5F12-4A88-A9F0-FB33ADF6308A}" destId="{85F72BDE-1BC7-4463-A168-B972CF96DE71}" srcOrd="3" destOrd="0" parTransId="{008539FC-E0BC-4360-9A66-DD9A85E225C8}" sibTransId="{9029DACE-57C4-4011-B1DA-FF3170B3A2C0}"/>
    <dgm:cxn modelId="{5B3303DD-6670-4A7B-A8D0-3A9A2833BF8B}" type="presOf" srcId="{31309594-18F6-4D5F-A8BB-2E4E734FD4F7}" destId="{CBF48218-D669-4566-B5CC-C6191B090846}" srcOrd="0" destOrd="0" presId="urn:microsoft.com/office/officeart/2008/layout/RadialCluster"/>
    <dgm:cxn modelId="{7B726A32-5153-4125-9DA5-7E51CC5014F0}" type="presOf" srcId="{E487D55A-17FE-4F97-8E3F-6C2CDA0C858E}" destId="{805D909C-B0B6-4744-A4FD-EA99376DB00C}" srcOrd="0" destOrd="0" presId="urn:microsoft.com/office/officeart/2008/layout/RadialCluster"/>
    <dgm:cxn modelId="{FDD48BA2-F8F2-47B7-B672-BF8718307928}" type="presOf" srcId="{06DBCB25-165E-473B-AA7D-4713037977C4}" destId="{224B7776-6EDF-415E-A7FE-3C4C9E4835D6}" srcOrd="0" destOrd="0" presId="urn:microsoft.com/office/officeart/2008/layout/RadialCluster"/>
    <dgm:cxn modelId="{36B617B3-6BFF-4E7E-9AFE-2429080DE95E}" type="presOf" srcId="{4BCF5D2B-1B10-4E00-816A-0188C6AEF287}" destId="{B17D5E17-3F55-493D-8D39-E3192C551FDB}" srcOrd="0" destOrd="0" presId="urn:microsoft.com/office/officeart/2008/layout/RadialCluster"/>
    <dgm:cxn modelId="{AE633E57-D3D9-4BA7-ABBD-05295B51C6A3}" srcId="{E0EE78DF-5F12-4A88-A9F0-FB33ADF6308A}" destId="{E487D55A-17FE-4F97-8E3F-6C2CDA0C858E}" srcOrd="4" destOrd="0" parTransId="{8623E675-06A4-4462-B6C9-B4707371F44D}" sibTransId="{52F4273F-008C-439A-8853-CB52FA1F61CC}"/>
    <dgm:cxn modelId="{F89B88D2-C755-451D-AC0B-7FEE13D564D6}" type="presParOf" srcId="{224B7776-6EDF-415E-A7FE-3C4C9E4835D6}" destId="{4F963865-3AFE-421D-A407-3180F6AB2857}" srcOrd="0" destOrd="0" presId="urn:microsoft.com/office/officeart/2008/layout/RadialCluster"/>
    <dgm:cxn modelId="{44330393-04CE-4D9E-A74F-3ABAAD09F163}" type="presParOf" srcId="{4F963865-3AFE-421D-A407-3180F6AB2857}" destId="{9CAE4C6F-FD6E-4F48-A11B-C560C7B93FA8}" srcOrd="0" destOrd="0" presId="urn:microsoft.com/office/officeart/2008/layout/RadialCluster"/>
    <dgm:cxn modelId="{BB940B0A-4884-4908-9478-590D28812C49}" type="presParOf" srcId="{4F963865-3AFE-421D-A407-3180F6AB2857}" destId="{47AC0DBC-E31F-4BB8-9AEF-CEB2C3D441AB}" srcOrd="1" destOrd="0" presId="urn:microsoft.com/office/officeart/2008/layout/RadialCluster"/>
    <dgm:cxn modelId="{3065C132-EB6E-41B0-9AFA-FB82D453FB23}" type="presParOf" srcId="{4F963865-3AFE-421D-A407-3180F6AB2857}" destId="{CBF48218-D669-4566-B5CC-C6191B090846}" srcOrd="2" destOrd="0" presId="urn:microsoft.com/office/officeart/2008/layout/RadialCluster"/>
    <dgm:cxn modelId="{7999BED5-FBDB-4054-A915-CBFEC31E1D6C}" type="presParOf" srcId="{4F963865-3AFE-421D-A407-3180F6AB2857}" destId="{80C081EA-AF6E-4539-AF8F-94C83F79866A}" srcOrd="3" destOrd="0" presId="urn:microsoft.com/office/officeart/2008/layout/RadialCluster"/>
    <dgm:cxn modelId="{0B83ABFA-A1E0-49E3-AC66-5D8221AF1310}" type="presParOf" srcId="{4F963865-3AFE-421D-A407-3180F6AB2857}" destId="{BC924E7B-530C-4BA3-9F32-9F8BA424F917}" srcOrd="4" destOrd="0" presId="urn:microsoft.com/office/officeart/2008/layout/RadialCluster"/>
    <dgm:cxn modelId="{1891000B-DE00-4785-B80D-CE2D7CAB67E9}" type="presParOf" srcId="{4F963865-3AFE-421D-A407-3180F6AB2857}" destId="{BB904074-26B6-4BC2-B23E-B8F226EBC861}" srcOrd="5" destOrd="0" presId="urn:microsoft.com/office/officeart/2008/layout/RadialCluster"/>
    <dgm:cxn modelId="{6615E900-E189-4A25-8864-4EC81EF3020A}" type="presParOf" srcId="{4F963865-3AFE-421D-A407-3180F6AB2857}" destId="{0A05D2BE-E53A-40F1-A4D5-13895DE73634}" srcOrd="6" destOrd="0" presId="urn:microsoft.com/office/officeart/2008/layout/RadialCluster"/>
    <dgm:cxn modelId="{533761AB-73D7-466F-A00D-B4FE54EA3D11}" type="presParOf" srcId="{4F963865-3AFE-421D-A407-3180F6AB2857}" destId="{F264B3D7-6EAC-4F51-BD34-7E9F5C414AC1}" srcOrd="7" destOrd="0" presId="urn:microsoft.com/office/officeart/2008/layout/RadialCluster"/>
    <dgm:cxn modelId="{A31A72B5-F3B8-41D7-BD2B-DFED6F42DD16}" type="presParOf" srcId="{4F963865-3AFE-421D-A407-3180F6AB2857}" destId="{1B820A26-1BF5-43B9-97AC-85795D4D4003}" srcOrd="8" destOrd="0" presId="urn:microsoft.com/office/officeart/2008/layout/RadialCluster"/>
    <dgm:cxn modelId="{1A35CBC7-F07A-43B1-86BB-AD7038838037}" type="presParOf" srcId="{4F963865-3AFE-421D-A407-3180F6AB2857}" destId="{25BD20AE-7164-4D09-B009-613294369024}" srcOrd="9" destOrd="0" presId="urn:microsoft.com/office/officeart/2008/layout/RadialCluster"/>
    <dgm:cxn modelId="{3BB52818-B773-40FF-9942-80FE3CA55DB4}" type="presParOf" srcId="{4F963865-3AFE-421D-A407-3180F6AB2857}" destId="{805D909C-B0B6-4744-A4FD-EA99376DB00C}" srcOrd="10" destOrd="0" presId="urn:microsoft.com/office/officeart/2008/layout/RadialCluster"/>
    <dgm:cxn modelId="{4646DD50-3064-4F9E-A5E4-65667A9827AA}" type="presParOf" srcId="{4F963865-3AFE-421D-A407-3180F6AB2857}" destId="{39C61E20-CBF2-4773-94E4-974F8DDAB5B5}" srcOrd="11" destOrd="0" presId="urn:microsoft.com/office/officeart/2008/layout/RadialCluster"/>
    <dgm:cxn modelId="{B9903DD8-473B-4441-9612-8A22C902BE15}" type="presParOf" srcId="{4F963865-3AFE-421D-A407-3180F6AB2857}" destId="{B17D5E17-3F55-493D-8D39-E3192C551FDB}" srcOrd="12"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46BD87-83CB-49E0-B620-0702A14588F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A6E967AC-520B-4520-8C03-24827DE7CA91}">
      <dgm:prSet phldrT="[Text]"/>
      <dgm:spPr>
        <a:solidFill>
          <a:srgbClr val="9442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t>Sessions focus on…</a:t>
          </a:r>
          <a:endParaRPr lang="en-GB" dirty="0"/>
        </a:p>
      </dgm:t>
    </dgm:pt>
    <dgm:pt modelId="{A5D882D0-781D-44A0-8B82-A333FC9F9A84}" type="parTrans" cxnId="{92C68733-3D2F-4E06-99E3-905E0B735F23}">
      <dgm:prSet/>
      <dgm:spPr/>
      <dgm:t>
        <a:bodyPr/>
        <a:lstStyle/>
        <a:p>
          <a:endParaRPr lang="en-GB"/>
        </a:p>
      </dgm:t>
    </dgm:pt>
    <dgm:pt modelId="{B21EC480-FB45-44A8-9C24-CF6478BC8784}" type="sibTrans" cxnId="{92C68733-3D2F-4E06-99E3-905E0B735F23}">
      <dgm:prSet/>
      <dgm:spPr/>
      <dgm:t>
        <a:bodyPr/>
        <a:lstStyle/>
        <a:p>
          <a:endParaRPr lang="en-GB"/>
        </a:p>
      </dgm:t>
    </dgm:pt>
    <dgm:pt modelId="{2DF60499-89CA-4B6B-A5B1-FC08D7EA9ABE}">
      <dgm:prSet phldrT="[Text]"/>
      <dgm:spPr>
        <a:solidFill>
          <a:srgbClr val="DDE0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tx1">
                  <a:lumMod val="85000"/>
                  <a:lumOff val="15000"/>
                </a:schemeClr>
              </a:solidFill>
            </a:rPr>
            <a:t>Foundation Module</a:t>
          </a:r>
          <a:endParaRPr lang="en-GB" dirty="0">
            <a:solidFill>
              <a:schemeClr val="tx1">
                <a:lumMod val="85000"/>
                <a:lumOff val="15000"/>
              </a:schemeClr>
            </a:solidFill>
          </a:endParaRPr>
        </a:p>
      </dgm:t>
    </dgm:pt>
    <dgm:pt modelId="{42E2A1C0-359A-41DF-8DF2-BEC856C67B36}" type="parTrans" cxnId="{4E674D45-7262-42D9-93AE-7A381B3D9F17}">
      <dgm:prSet/>
      <dgm:spPr>
        <a:solidFill>
          <a:srgbClr val="944256"/>
        </a:solidFill>
      </dgm:spPr>
      <dgm:t>
        <a:bodyPr/>
        <a:lstStyle/>
        <a:p>
          <a:endParaRPr lang="en-GB"/>
        </a:p>
      </dgm:t>
    </dgm:pt>
    <dgm:pt modelId="{261E4258-DEB8-4504-B03C-32A7DB9984CC}" type="sibTrans" cxnId="{4E674D45-7262-42D9-93AE-7A381B3D9F17}">
      <dgm:prSet/>
      <dgm:spPr/>
      <dgm:t>
        <a:bodyPr/>
        <a:lstStyle/>
        <a:p>
          <a:endParaRPr lang="en-GB"/>
        </a:p>
      </dgm:t>
    </dgm:pt>
    <dgm:pt modelId="{C28DCC32-FFFF-4669-970E-A0CE77A39D4C}">
      <dgm:prSet phldrT="[Text]"/>
      <dgm:spPr>
        <a:solidFill>
          <a:srgbClr val="DDE0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tx1">
                  <a:lumMod val="85000"/>
                  <a:lumOff val="15000"/>
                </a:schemeClr>
              </a:solidFill>
            </a:rPr>
            <a:t>Behaviour &amp; Communication Module</a:t>
          </a:r>
          <a:endParaRPr lang="en-GB" dirty="0">
            <a:solidFill>
              <a:schemeClr val="tx1">
                <a:lumMod val="85000"/>
                <a:lumOff val="15000"/>
              </a:schemeClr>
            </a:solidFill>
          </a:endParaRPr>
        </a:p>
      </dgm:t>
    </dgm:pt>
    <dgm:pt modelId="{CE55595B-51F6-4111-BD98-4AFFF09619DD}" type="parTrans" cxnId="{ACA7DD84-4BAD-441C-98FF-52C9E8D45E36}">
      <dgm:prSet/>
      <dgm:spPr>
        <a:solidFill>
          <a:srgbClr val="944256"/>
        </a:solidFill>
      </dgm:spPr>
      <dgm:t>
        <a:bodyPr/>
        <a:lstStyle/>
        <a:p>
          <a:endParaRPr lang="en-GB"/>
        </a:p>
      </dgm:t>
    </dgm:pt>
    <dgm:pt modelId="{30491059-CDDE-4B06-B284-60A0324DC4C9}" type="sibTrans" cxnId="{ACA7DD84-4BAD-441C-98FF-52C9E8D45E36}">
      <dgm:prSet/>
      <dgm:spPr/>
      <dgm:t>
        <a:bodyPr/>
        <a:lstStyle/>
        <a:p>
          <a:endParaRPr lang="en-GB"/>
        </a:p>
      </dgm:t>
    </dgm:pt>
    <dgm:pt modelId="{9470ACEF-FF63-453E-BD56-D63E67B7CB15}">
      <dgm:prSet phldrT="[Text]"/>
      <dgm:spPr>
        <a:solidFill>
          <a:srgbClr val="DDE0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tx1">
                  <a:lumMod val="85000"/>
                  <a:lumOff val="15000"/>
                </a:schemeClr>
              </a:solidFill>
            </a:rPr>
            <a:t>Managing Emotions Module</a:t>
          </a:r>
          <a:endParaRPr lang="en-GB" dirty="0">
            <a:solidFill>
              <a:schemeClr val="tx1">
                <a:lumMod val="85000"/>
                <a:lumOff val="15000"/>
              </a:schemeClr>
            </a:solidFill>
          </a:endParaRPr>
        </a:p>
      </dgm:t>
    </dgm:pt>
    <dgm:pt modelId="{4A4A7248-1470-44BD-B6BC-8B0A93B9E82C}" type="parTrans" cxnId="{B0B24751-B5E4-407C-814A-7903EC87DFD5}">
      <dgm:prSet/>
      <dgm:spPr>
        <a:solidFill>
          <a:srgbClr val="944256"/>
        </a:solidFill>
      </dgm:spPr>
      <dgm:t>
        <a:bodyPr/>
        <a:lstStyle/>
        <a:p>
          <a:endParaRPr lang="en-GB"/>
        </a:p>
      </dgm:t>
    </dgm:pt>
    <dgm:pt modelId="{A8FB6A4B-C99B-4661-9B5D-1C9ED7F536B6}" type="sibTrans" cxnId="{B0B24751-B5E4-407C-814A-7903EC87DFD5}">
      <dgm:prSet/>
      <dgm:spPr/>
      <dgm:t>
        <a:bodyPr/>
        <a:lstStyle/>
        <a:p>
          <a:endParaRPr lang="en-GB"/>
        </a:p>
      </dgm:t>
    </dgm:pt>
    <dgm:pt modelId="{0F2430EF-946A-4BEC-ACF4-B997FA3B9D4D}">
      <dgm:prSet phldrT="[Text]"/>
      <dgm:spPr>
        <a:solidFill>
          <a:srgbClr val="DDE0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tx1">
                  <a:lumMod val="85000"/>
                  <a:lumOff val="15000"/>
                </a:schemeClr>
              </a:solidFill>
            </a:rPr>
            <a:t>Responsible Parenting Module</a:t>
          </a:r>
          <a:endParaRPr lang="en-GB" dirty="0">
            <a:solidFill>
              <a:schemeClr val="tx1">
                <a:lumMod val="85000"/>
                <a:lumOff val="15000"/>
              </a:schemeClr>
            </a:solidFill>
          </a:endParaRPr>
        </a:p>
      </dgm:t>
    </dgm:pt>
    <dgm:pt modelId="{F76EF07D-AD8A-4F40-8D50-DFA8636402B1}" type="parTrans" cxnId="{953D2733-BA25-4069-883A-8A43A8672AF5}">
      <dgm:prSet/>
      <dgm:spPr>
        <a:solidFill>
          <a:srgbClr val="944256"/>
        </a:solidFill>
      </dgm:spPr>
      <dgm:t>
        <a:bodyPr/>
        <a:lstStyle/>
        <a:p>
          <a:endParaRPr lang="en-GB"/>
        </a:p>
      </dgm:t>
    </dgm:pt>
    <dgm:pt modelId="{B1F9783B-1804-41D2-80EC-1F545C6F1FDF}" type="sibTrans" cxnId="{953D2733-BA25-4069-883A-8A43A8672AF5}">
      <dgm:prSet/>
      <dgm:spPr/>
      <dgm:t>
        <a:bodyPr/>
        <a:lstStyle/>
        <a:p>
          <a:endParaRPr lang="en-GB"/>
        </a:p>
      </dgm:t>
    </dgm:pt>
    <dgm:pt modelId="{B11706ED-5BF3-474F-B002-73B93EDDF3D2}">
      <dgm:prSet phldrT="[Text]"/>
      <dgm:spPr>
        <a:solidFill>
          <a:srgbClr val="DDE0E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GB" dirty="0" smtClean="0">
              <a:solidFill>
                <a:schemeClr val="tx1">
                  <a:lumMod val="85000"/>
                  <a:lumOff val="15000"/>
                </a:schemeClr>
              </a:solidFill>
            </a:rPr>
            <a:t>Future Planning Module</a:t>
          </a:r>
          <a:endParaRPr lang="en-GB" dirty="0">
            <a:solidFill>
              <a:schemeClr val="tx1">
                <a:lumMod val="85000"/>
                <a:lumOff val="15000"/>
              </a:schemeClr>
            </a:solidFill>
          </a:endParaRPr>
        </a:p>
      </dgm:t>
    </dgm:pt>
    <dgm:pt modelId="{96BB77DF-43E4-4212-825E-73496DD9FE7B}" type="parTrans" cxnId="{BEBBE21A-197C-4486-AF4C-E0EEB5712A09}">
      <dgm:prSet/>
      <dgm:spPr>
        <a:solidFill>
          <a:srgbClr val="944256"/>
        </a:solidFill>
      </dgm:spPr>
      <dgm:t>
        <a:bodyPr/>
        <a:lstStyle/>
        <a:p>
          <a:endParaRPr lang="en-GB"/>
        </a:p>
      </dgm:t>
    </dgm:pt>
    <dgm:pt modelId="{805C60A4-604F-43E0-B54C-1B89B03C2C6F}" type="sibTrans" cxnId="{BEBBE21A-197C-4486-AF4C-E0EEB5712A09}">
      <dgm:prSet/>
      <dgm:spPr/>
      <dgm:t>
        <a:bodyPr/>
        <a:lstStyle/>
        <a:p>
          <a:endParaRPr lang="en-GB"/>
        </a:p>
      </dgm:t>
    </dgm:pt>
    <dgm:pt modelId="{8BF65794-7C6E-48D7-A79B-FD4992C57E18}" type="pres">
      <dgm:prSet presAssocID="{7646BD87-83CB-49E0-B620-0702A14588F0}" presName="cycle" presStyleCnt="0">
        <dgm:presLayoutVars>
          <dgm:chMax val="1"/>
          <dgm:dir/>
          <dgm:animLvl val="ctr"/>
          <dgm:resizeHandles val="exact"/>
        </dgm:presLayoutVars>
      </dgm:prSet>
      <dgm:spPr/>
      <dgm:t>
        <a:bodyPr/>
        <a:lstStyle/>
        <a:p>
          <a:endParaRPr lang="en-GB"/>
        </a:p>
      </dgm:t>
    </dgm:pt>
    <dgm:pt modelId="{A123C2DC-51E5-4D7C-A385-4BBC381FA524}" type="pres">
      <dgm:prSet presAssocID="{A6E967AC-520B-4520-8C03-24827DE7CA91}" presName="centerShape" presStyleLbl="node0" presStyleIdx="0" presStyleCnt="1"/>
      <dgm:spPr/>
      <dgm:t>
        <a:bodyPr/>
        <a:lstStyle/>
        <a:p>
          <a:endParaRPr lang="en-GB"/>
        </a:p>
      </dgm:t>
    </dgm:pt>
    <dgm:pt modelId="{40B336F8-595E-45D3-BFD3-A35282F532D8}" type="pres">
      <dgm:prSet presAssocID="{42E2A1C0-359A-41DF-8DF2-BEC856C67B36}" presName="parTrans" presStyleLbl="bgSibTrans2D1" presStyleIdx="0" presStyleCnt="5"/>
      <dgm:spPr/>
      <dgm:t>
        <a:bodyPr/>
        <a:lstStyle/>
        <a:p>
          <a:endParaRPr lang="en-GB"/>
        </a:p>
      </dgm:t>
    </dgm:pt>
    <dgm:pt modelId="{2DD979AB-5DD5-4413-B601-9855AD1D34BE}" type="pres">
      <dgm:prSet presAssocID="{2DF60499-89CA-4B6B-A5B1-FC08D7EA9ABE}" presName="node" presStyleLbl="node1" presStyleIdx="0" presStyleCnt="5">
        <dgm:presLayoutVars>
          <dgm:bulletEnabled val="1"/>
        </dgm:presLayoutVars>
      </dgm:prSet>
      <dgm:spPr/>
      <dgm:t>
        <a:bodyPr/>
        <a:lstStyle/>
        <a:p>
          <a:endParaRPr lang="en-GB"/>
        </a:p>
      </dgm:t>
    </dgm:pt>
    <dgm:pt modelId="{730AC1C5-79F3-4B3B-A020-1973998CC87A}" type="pres">
      <dgm:prSet presAssocID="{CE55595B-51F6-4111-BD98-4AFFF09619DD}" presName="parTrans" presStyleLbl="bgSibTrans2D1" presStyleIdx="1" presStyleCnt="5"/>
      <dgm:spPr/>
      <dgm:t>
        <a:bodyPr/>
        <a:lstStyle/>
        <a:p>
          <a:endParaRPr lang="en-GB"/>
        </a:p>
      </dgm:t>
    </dgm:pt>
    <dgm:pt modelId="{98923016-922D-4459-8464-A22317FD523E}" type="pres">
      <dgm:prSet presAssocID="{C28DCC32-FFFF-4669-970E-A0CE77A39D4C}" presName="node" presStyleLbl="node1" presStyleIdx="1" presStyleCnt="5">
        <dgm:presLayoutVars>
          <dgm:bulletEnabled val="1"/>
        </dgm:presLayoutVars>
      </dgm:prSet>
      <dgm:spPr/>
      <dgm:t>
        <a:bodyPr/>
        <a:lstStyle/>
        <a:p>
          <a:endParaRPr lang="en-GB"/>
        </a:p>
      </dgm:t>
    </dgm:pt>
    <dgm:pt modelId="{C2903612-BD1B-4D4F-9868-CAF47C83A598}" type="pres">
      <dgm:prSet presAssocID="{4A4A7248-1470-44BD-B6BC-8B0A93B9E82C}" presName="parTrans" presStyleLbl="bgSibTrans2D1" presStyleIdx="2" presStyleCnt="5"/>
      <dgm:spPr/>
      <dgm:t>
        <a:bodyPr/>
        <a:lstStyle/>
        <a:p>
          <a:endParaRPr lang="en-GB"/>
        </a:p>
      </dgm:t>
    </dgm:pt>
    <dgm:pt modelId="{C835C95C-85C5-44C3-B029-B034E9EC7946}" type="pres">
      <dgm:prSet presAssocID="{9470ACEF-FF63-453E-BD56-D63E67B7CB15}" presName="node" presStyleLbl="node1" presStyleIdx="2" presStyleCnt="5">
        <dgm:presLayoutVars>
          <dgm:bulletEnabled val="1"/>
        </dgm:presLayoutVars>
      </dgm:prSet>
      <dgm:spPr/>
      <dgm:t>
        <a:bodyPr/>
        <a:lstStyle/>
        <a:p>
          <a:endParaRPr lang="en-GB"/>
        </a:p>
      </dgm:t>
    </dgm:pt>
    <dgm:pt modelId="{FD84292F-4BE2-4D6E-8767-9F3EDC20BC31}" type="pres">
      <dgm:prSet presAssocID="{F76EF07D-AD8A-4F40-8D50-DFA8636402B1}" presName="parTrans" presStyleLbl="bgSibTrans2D1" presStyleIdx="3" presStyleCnt="5"/>
      <dgm:spPr/>
      <dgm:t>
        <a:bodyPr/>
        <a:lstStyle/>
        <a:p>
          <a:endParaRPr lang="en-GB"/>
        </a:p>
      </dgm:t>
    </dgm:pt>
    <dgm:pt modelId="{6E495306-7632-48D6-A343-FC5B8959C95A}" type="pres">
      <dgm:prSet presAssocID="{0F2430EF-946A-4BEC-ACF4-B997FA3B9D4D}" presName="node" presStyleLbl="node1" presStyleIdx="3" presStyleCnt="5">
        <dgm:presLayoutVars>
          <dgm:bulletEnabled val="1"/>
        </dgm:presLayoutVars>
      </dgm:prSet>
      <dgm:spPr/>
      <dgm:t>
        <a:bodyPr/>
        <a:lstStyle/>
        <a:p>
          <a:endParaRPr lang="en-GB"/>
        </a:p>
      </dgm:t>
    </dgm:pt>
    <dgm:pt modelId="{3F6CE7E6-F90D-40CD-A5B0-E34765862422}" type="pres">
      <dgm:prSet presAssocID="{96BB77DF-43E4-4212-825E-73496DD9FE7B}" presName="parTrans" presStyleLbl="bgSibTrans2D1" presStyleIdx="4" presStyleCnt="5"/>
      <dgm:spPr/>
      <dgm:t>
        <a:bodyPr/>
        <a:lstStyle/>
        <a:p>
          <a:endParaRPr lang="en-GB"/>
        </a:p>
      </dgm:t>
    </dgm:pt>
    <dgm:pt modelId="{8C7FD6F5-33B7-489B-972D-254DF19EDA55}" type="pres">
      <dgm:prSet presAssocID="{B11706ED-5BF3-474F-B002-73B93EDDF3D2}" presName="node" presStyleLbl="node1" presStyleIdx="4" presStyleCnt="5">
        <dgm:presLayoutVars>
          <dgm:bulletEnabled val="1"/>
        </dgm:presLayoutVars>
      </dgm:prSet>
      <dgm:spPr/>
      <dgm:t>
        <a:bodyPr/>
        <a:lstStyle/>
        <a:p>
          <a:endParaRPr lang="en-GB"/>
        </a:p>
      </dgm:t>
    </dgm:pt>
  </dgm:ptLst>
  <dgm:cxnLst>
    <dgm:cxn modelId="{B104DDA6-344A-448B-8B62-B6AAC49E7C0B}" type="presOf" srcId="{C28DCC32-FFFF-4669-970E-A0CE77A39D4C}" destId="{98923016-922D-4459-8464-A22317FD523E}" srcOrd="0" destOrd="0" presId="urn:microsoft.com/office/officeart/2005/8/layout/radial4"/>
    <dgm:cxn modelId="{66D364AD-5C42-464C-AB46-850C80DE20D6}" type="presOf" srcId="{B11706ED-5BF3-474F-B002-73B93EDDF3D2}" destId="{8C7FD6F5-33B7-489B-972D-254DF19EDA55}" srcOrd="0" destOrd="0" presId="urn:microsoft.com/office/officeart/2005/8/layout/radial4"/>
    <dgm:cxn modelId="{F6E2AB21-E11B-41CF-BD92-CFE30575FF6C}" type="presOf" srcId="{7646BD87-83CB-49E0-B620-0702A14588F0}" destId="{8BF65794-7C6E-48D7-A79B-FD4992C57E18}" srcOrd="0" destOrd="0" presId="urn:microsoft.com/office/officeart/2005/8/layout/radial4"/>
    <dgm:cxn modelId="{4E674D45-7262-42D9-93AE-7A381B3D9F17}" srcId="{A6E967AC-520B-4520-8C03-24827DE7CA91}" destId="{2DF60499-89CA-4B6B-A5B1-FC08D7EA9ABE}" srcOrd="0" destOrd="0" parTransId="{42E2A1C0-359A-41DF-8DF2-BEC856C67B36}" sibTransId="{261E4258-DEB8-4504-B03C-32A7DB9984CC}"/>
    <dgm:cxn modelId="{BEBBE21A-197C-4486-AF4C-E0EEB5712A09}" srcId="{A6E967AC-520B-4520-8C03-24827DE7CA91}" destId="{B11706ED-5BF3-474F-B002-73B93EDDF3D2}" srcOrd="4" destOrd="0" parTransId="{96BB77DF-43E4-4212-825E-73496DD9FE7B}" sibTransId="{805C60A4-604F-43E0-B54C-1B89B03C2C6F}"/>
    <dgm:cxn modelId="{7C4FDCDB-D20B-4CFE-AB26-74CCEB47FA53}" type="presOf" srcId="{CE55595B-51F6-4111-BD98-4AFFF09619DD}" destId="{730AC1C5-79F3-4B3B-A020-1973998CC87A}" srcOrd="0" destOrd="0" presId="urn:microsoft.com/office/officeart/2005/8/layout/radial4"/>
    <dgm:cxn modelId="{92C68733-3D2F-4E06-99E3-905E0B735F23}" srcId="{7646BD87-83CB-49E0-B620-0702A14588F0}" destId="{A6E967AC-520B-4520-8C03-24827DE7CA91}" srcOrd="0" destOrd="0" parTransId="{A5D882D0-781D-44A0-8B82-A333FC9F9A84}" sibTransId="{B21EC480-FB45-44A8-9C24-CF6478BC8784}"/>
    <dgm:cxn modelId="{443D2908-AC37-405C-B9BB-3D8CC0D2D52B}" type="presOf" srcId="{96BB77DF-43E4-4212-825E-73496DD9FE7B}" destId="{3F6CE7E6-F90D-40CD-A5B0-E34765862422}" srcOrd="0" destOrd="0" presId="urn:microsoft.com/office/officeart/2005/8/layout/radial4"/>
    <dgm:cxn modelId="{ACA7DD84-4BAD-441C-98FF-52C9E8D45E36}" srcId="{A6E967AC-520B-4520-8C03-24827DE7CA91}" destId="{C28DCC32-FFFF-4669-970E-A0CE77A39D4C}" srcOrd="1" destOrd="0" parTransId="{CE55595B-51F6-4111-BD98-4AFFF09619DD}" sibTransId="{30491059-CDDE-4B06-B284-60A0324DC4C9}"/>
    <dgm:cxn modelId="{953D2733-BA25-4069-883A-8A43A8672AF5}" srcId="{A6E967AC-520B-4520-8C03-24827DE7CA91}" destId="{0F2430EF-946A-4BEC-ACF4-B997FA3B9D4D}" srcOrd="3" destOrd="0" parTransId="{F76EF07D-AD8A-4F40-8D50-DFA8636402B1}" sibTransId="{B1F9783B-1804-41D2-80EC-1F545C6F1FDF}"/>
    <dgm:cxn modelId="{B0B24751-B5E4-407C-814A-7903EC87DFD5}" srcId="{A6E967AC-520B-4520-8C03-24827DE7CA91}" destId="{9470ACEF-FF63-453E-BD56-D63E67B7CB15}" srcOrd="2" destOrd="0" parTransId="{4A4A7248-1470-44BD-B6BC-8B0A93B9E82C}" sibTransId="{A8FB6A4B-C99B-4661-9B5D-1C9ED7F536B6}"/>
    <dgm:cxn modelId="{7A82D5A9-A1ED-4665-B35F-CE6EA7E184DF}" type="presOf" srcId="{A6E967AC-520B-4520-8C03-24827DE7CA91}" destId="{A123C2DC-51E5-4D7C-A385-4BBC381FA524}" srcOrd="0" destOrd="0" presId="urn:microsoft.com/office/officeart/2005/8/layout/radial4"/>
    <dgm:cxn modelId="{3A363B54-7E69-4D90-87D9-6FFC2469547C}" type="presOf" srcId="{9470ACEF-FF63-453E-BD56-D63E67B7CB15}" destId="{C835C95C-85C5-44C3-B029-B034E9EC7946}" srcOrd="0" destOrd="0" presId="urn:microsoft.com/office/officeart/2005/8/layout/radial4"/>
    <dgm:cxn modelId="{E27F83CF-026F-491C-BFC6-FAF1EF4EC36F}" type="presOf" srcId="{F76EF07D-AD8A-4F40-8D50-DFA8636402B1}" destId="{FD84292F-4BE2-4D6E-8767-9F3EDC20BC31}" srcOrd="0" destOrd="0" presId="urn:microsoft.com/office/officeart/2005/8/layout/radial4"/>
    <dgm:cxn modelId="{13AA8846-46C2-4E07-9579-7ACDEEEC988E}" type="presOf" srcId="{42E2A1C0-359A-41DF-8DF2-BEC856C67B36}" destId="{40B336F8-595E-45D3-BFD3-A35282F532D8}" srcOrd="0" destOrd="0" presId="urn:microsoft.com/office/officeart/2005/8/layout/radial4"/>
    <dgm:cxn modelId="{E281610C-0E7E-4F31-9ABC-6BC9AC6AA1D2}" type="presOf" srcId="{2DF60499-89CA-4B6B-A5B1-FC08D7EA9ABE}" destId="{2DD979AB-5DD5-4413-B601-9855AD1D34BE}" srcOrd="0" destOrd="0" presId="urn:microsoft.com/office/officeart/2005/8/layout/radial4"/>
    <dgm:cxn modelId="{4975C6F3-FE9B-41B2-BAA9-5931F5AA7817}" type="presOf" srcId="{4A4A7248-1470-44BD-B6BC-8B0A93B9E82C}" destId="{C2903612-BD1B-4D4F-9868-CAF47C83A598}" srcOrd="0" destOrd="0" presId="urn:microsoft.com/office/officeart/2005/8/layout/radial4"/>
    <dgm:cxn modelId="{11A62DF9-7F70-42B6-90E3-C09B05C60098}" type="presOf" srcId="{0F2430EF-946A-4BEC-ACF4-B997FA3B9D4D}" destId="{6E495306-7632-48D6-A343-FC5B8959C95A}" srcOrd="0" destOrd="0" presId="urn:microsoft.com/office/officeart/2005/8/layout/radial4"/>
    <dgm:cxn modelId="{0B230107-61AC-4684-9A24-620728DEAF60}" type="presParOf" srcId="{8BF65794-7C6E-48D7-A79B-FD4992C57E18}" destId="{A123C2DC-51E5-4D7C-A385-4BBC381FA524}" srcOrd="0" destOrd="0" presId="urn:microsoft.com/office/officeart/2005/8/layout/radial4"/>
    <dgm:cxn modelId="{D64229A4-0218-4190-8813-5669A752C69C}" type="presParOf" srcId="{8BF65794-7C6E-48D7-A79B-FD4992C57E18}" destId="{40B336F8-595E-45D3-BFD3-A35282F532D8}" srcOrd="1" destOrd="0" presId="urn:microsoft.com/office/officeart/2005/8/layout/radial4"/>
    <dgm:cxn modelId="{1C8566EF-738E-472A-8C00-79E48B3FBDEC}" type="presParOf" srcId="{8BF65794-7C6E-48D7-A79B-FD4992C57E18}" destId="{2DD979AB-5DD5-4413-B601-9855AD1D34BE}" srcOrd="2" destOrd="0" presId="urn:microsoft.com/office/officeart/2005/8/layout/radial4"/>
    <dgm:cxn modelId="{0718267F-8DA5-44BD-8110-E737CEFB71E6}" type="presParOf" srcId="{8BF65794-7C6E-48D7-A79B-FD4992C57E18}" destId="{730AC1C5-79F3-4B3B-A020-1973998CC87A}" srcOrd="3" destOrd="0" presId="urn:microsoft.com/office/officeart/2005/8/layout/radial4"/>
    <dgm:cxn modelId="{FAA58720-3593-4790-AAE9-5308F0F8E9AD}" type="presParOf" srcId="{8BF65794-7C6E-48D7-A79B-FD4992C57E18}" destId="{98923016-922D-4459-8464-A22317FD523E}" srcOrd="4" destOrd="0" presId="urn:microsoft.com/office/officeart/2005/8/layout/radial4"/>
    <dgm:cxn modelId="{EB80D6E3-AE17-4E7D-8D8A-BB83C92B8920}" type="presParOf" srcId="{8BF65794-7C6E-48D7-A79B-FD4992C57E18}" destId="{C2903612-BD1B-4D4F-9868-CAF47C83A598}" srcOrd="5" destOrd="0" presId="urn:microsoft.com/office/officeart/2005/8/layout/radial4"/>
    <dgm:cxn modelId="{0BFCD376-6155-4E6E-BAFF-B06B555212C8}" type="presParOf" srcId="{8BF65794-7C6E-48D7-A79B-FD4992C57E18}" destId="{C835C95C-85C5-44C3-B029-B034E9EC7946}" srcOrd="6" destOrd="0" presId="urn:microsoft.com/office/officeart/2005/8/layout/radial4"/>
    <dgm:cxn modelId="{36777895-4F7D-4484-8535-EB30086E6F9C}" type="presParOf" srcId="{8BF65794-7C6E-48D7-A79B-FD4992C57E18}" destId="{FD84292F-4BE2-4D6E-8767-9F3EDC20BC31}" srcOrd="7" destOrd="0" presId="urn:microsoft.com/office/officeart/2005/8/layout/radial4"/>
    <dgm:cxn modelId="{FFF717AA-C715-4EB1-9230-E3F9D2422663}" type="presParOf" srcId="{8BF65794-7C6E-48D7-A79B-FD4992C57E18}" destId="{6E495306-7632-48D6-A343-FC5B8959C95A}" srcOrd="8" destOrd="0" presId="urn:microsoft.com/office/officeart/2005/8/layout/radial4"/>
    <dgm:cxn modelId="{394919B8-3652-4C6E-9FF5-7CC42ACE02C4}" type="presParOf" srcId="{8BF65794-7C6E-48D7-A79B-FD4992C57E18}" destId="{3F6CE7E6-F90D-40CD-A5B0-E34765862422}" srcOrd="9" destOrd="0" presId="urn:microsoft.com/office/officeart/2005/8/layout/radial4"/>
    <dgm:cxn modelId="{AF53BC27-5DBC-406F-8BB7-E28173FF40F4}" type="presParOf" srcId="{8BF65794-7C6E-48D7-A79B-FD4992C57E18}" destId="{8C7FD6F5-33B7-489B-972D-254DF19EDA55}"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7EB80E-9CCA-4218-960B-2E4B518A400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0474E47D-3A09-45BA-B47B-F6F0FAEAE05B}">
      <dgm:prSet phldrT="[Text]"/>
      <dgm:spPr>
        <a:ln>
          <a:solidFill>
            <a:schemeClr val="tx1"/>
          </a:solidFill>
        </a:ln>
      </dgm:spPr>
      <dgm:t>
        <a:bodyPr/>
        <a:lstStyle/>
        <a:p>
          <a:r>
            <a:rPr lang="en-GB" b="1" dirty="0" smtClean="0">
              <a:solidFill>
                <a:schemeClr val="tx1"/>
              </a:solidFill>
            </a:rPr>
            <a:t>SELF TALK</a:t>
          </a:r>
          <a:endParaRPr lang="en-GB" b="1" dirty="0">
            <a:solidFill>
              <a:schemeClr val="tx1"/>
            </a:solidFill>
          </a:endParaRPr>
        </a:p>
      </dgm:t>
    </dgm:pt>
    <dgm:pt modelId="{11B383F0-5467-4FFF-8482-15DB4FE69757}" type="parTrans" cxnId="{4BA5EA13-203F-40EE-881C-F8209FBBAC78}">
      <dgm:prSet/>
      <dgm:spPr/>
      <dgm:t>
        <a:bodyPr/>
        <a:lstStyle/>
        <a:p>
          <a:endParaRPr lang="en-GB"/>
        </a:p>
      </dgm:t>
    </dgm:pt>
    <dgm:pt modelId="{A8C88086-B7C3-49BA-8948-A08C336704F7}" type="sibTrans" cxnId="{4BA5EA13-203F-40EE-881C-F8209FBBAC78}">
      <dgm:prSet/>
      <dgm:spPr/>
      <dgm:t>
        <a:bodyPr/>
        <a:lstStyle/>
        <a:p>
          <a:endParaRPr lang="en-GB"/>
        </a:p>
      </dgm:t>
    </dgm:pt>
    <dgm:pt modelId="{8F1814BD-01EF-4871-B187-733C2CF3B494}">
      <dgm:prSet phldrT="[Text]"/>
      <dgm:spPr>
        <a:ln>
          <a:solidFill>
            <a:schemeClr val="tx1"/>
          </a:solidFill>
        </a:ln>
      </dgm:spPr>
      <dgm:t>
        <a:bodyPr/>
        <a:lstStyle/>
        <a:p>
          <a:r>
            <a:rPr lang="en-GB" b="1" dirty="0" smtClean="0">
              <a:solidFill>
                <a:schemeClr val="tx1"/>
              </a:solidFill>
            </a:rPr>
            <a:t>ACTIVE</a:t>
          </a:r>
        </a:p>
        <a:p>
          <a:r>
            <a:rPr lang="en-GB" b="1" dirty="0" smtClean="0">
              <a:solidFill>
                <a:schemeClr val="tx1"/>
              </a:solidFill>
            </a:rPr>
            <a:t> LISTENING</a:t>
          </a:r>
          <a:endParaRPr lang="en-GB" b="1" dirty="0">
            <a:solidFill>
              <a:schemeClr val="tx1"/>
            </a:solidFill>
          </a:endParaRPr>
        </a:p>
      </dgm:t>
    </dgm:pt>
    <dgm:pt modelId="{098414F1-ED2A-4B8A-B510-BFE39950B020}" type="parTrans" cxnId="{F39D60F6-20E4-472B-9686-826DF2B41DE2}">
      <dgm:prSet/>
      <dgm:spPr/>
      <dgm:t>
        <a:bodyPr/>
        <a:lstStyle/>
        <a:p>
          <a:endParaRPr lang="en-GB"/>
        </a:p>
      </dgm:t>
    </dgm:pt>
    <dgm:pt modelId="{2F262CD7-EF2F-4BC0-949C-172C5AE7BBC5}" type="sibTrans" cxnId="{F39D60F6-20E4-472B-9686-826DF2B41DE2}">
      <dgm:prSet/>
      <dgm:spPr/>
      <dgm:t>
        <a:bodyPr/>
        <a:lstStyle/>
        <a:p>
          <a:endParaRPr lang="en-GB"/>
        </a:p>
      </dgm:t>
    </dgm:pt>
    <dgm:pt modelId="{772906BD-E5D2-486B-9A6A-1BA718641510}">
      <dgm:prSet phldrT="[Text]"/>
      <dgm:spPr>
        <a:ln>
          <a:solidFill>
            <a:schemeClr val="tx1"/>
          </a:solidFill>
        </a:ln>
      </dgm:spPr>
      <dgm:t>
        <a:bodyPr/>
        <a:lstStyle/>
        <a:p>
          <a:r>
            <a:rPr lang="en-GB" b="1" dirty="0" smtClean="0">
              <a:solidFill>
                <a:schemeClr val="tx1"/>
              </a:solidFill>
            </a:rPr>
            <a:t>TAKING </a:t>
          </a:r>
        </a:p>
        <a:p>
          <a:r>
            <a:rPr lang="en-GB" b="1" dirty="0" smtClean="0">
              <a:solidFill>
                <a:schemeClr val="tx1"/>
              </a:solidFill>
            </a:rPr>
            <a:t>TIME OUT</a:t>
          </a:r>
          <a:endParaRPr lang="en-GB" b="1" dirty="0">
            <a:solidFill>
              <a:schemeClr val="tx1"/>
            </a:solidFill>
          </a:endParaRPr>
        </a:p>
      </dgm:t>
    </dgm:pt>
    <dgm:pt modelId="{19160EFE-3B4B-49C7-B79C-0CFFA68F1220}" type="parTrans" cxnId="{62CFFA73-4F9A-4624-B965-7745DCE08354}">
      <dgm:prSet/>
      <dgm:spPr/>
      <dgm:t>
        <a:bodyPr/>
        <a:lstStyle/>
        <a:p>
          <a:endParaRPr lang="en-GB"/>
        </a:p>
      </dgm:t>
    </dgm:pt>
    <dgm:pt modelId="{DABD208E-C0E1-4BCF-959C-9030802E72E8}" type="sibTrans" cxnId="{62CFFA73-4F9A-4624-B965-7745DCE08354}">
      <dgm:prSet/>
      <dgm:spPr/>
      <dgm:t>
        <a:bodyPr/>
        <a:lstStyle/>
        <a:p>
          <a:endParaRPr lang="en-GB"/>
        </a:p>
      </dgm:t>
    </dgm:pt>
    <dgm:pt modelId="{C2B45C53-882D-4C14-84D2-E45DB7A97E61}">
      <dgm:prSet phldrT="[Text]"/>
      <dgm:spPr>
        <a:ln>
          <a:solidFill>
            <a:schemeClr val="tx1"/>
          </a:solidFill>
        </a:ln>
      </dgm:spPr>
      <dgm:t>
        <a:bodyPr/>
        <a:lstStyle/>
        <a:p>
          <a:r>
            <a:rPr lang="en-GB" b="1" dirty="0" smtClean="0">
              <a:solidFill>
                <a:schemeClr val="tx1"/>
              </a:solidFill>
            </a:rPr>
            <a:t>COMMUNICATING THOUGHTS &amp; FEELINGS</a:t>
          </a:r>
          <a:endParaRPr lang="en-GB" b="1" dirty="0">
            <a:solidFill>
              <a:schemeClr val="tx1"/>
            </a:solidFill>
          </a:endParaRPr>
        </a:p>
      </dgm:t>
    </dgm:pt>
    <dgm:pt modelId="{3055F25C-3E87-4F89-99B2-2B004C889F3A}" type="parTrans" cxnId="{B9B4559A-2D70-4CCF-87A5-81D647C634EF}">
      <dgm:prSet/>
      <dgm:spPr/>
      <dgm:t>
        <a:bodyPr/>
        <a:lstStyle/>
        <a:p>
          <a:endParaRPr lang="en-GB"/>
        </a:p>
      </dgm:t>
    </dgm:pt>
    <dgm:pt modelId="{F4461735-9393-49A8-BB1C-7A84774B0EFE}" type="sibTrans" cxnId="{B9B4559A-2D70-4CCF-87A5-81D647C634EF}">
      <dgm:prSet/>
      <dgm:spPr/>
      <dgm:t>
        <a:bodyPr/>
        <a:lstStyle/>
        <a:p>
          <a:endParaRPr lang="en-GB"/>
        </a:p>
      </dgm:t>
    </dgm:pt>
    <dgm:pt modelId="{FF19E185-228C-4122-992C-BEF4A4C8FCE2}">
      <dgm:prSet phldrT="[Text]"/>
      <dgm:spPr>
        <a:ln>
          <a:solidFill>
            <a:schemeClr val="tx1"/>
          </a:solidFill>
        </a:ln>
      </dgm:spPr>
      <dgm:t>
        <a:bodyPr/>
        <a:lstStyle/>
        <a:p>
          <a:r>
            <a:rPr lang="en-GB" b="1" dirty="0" smtClean="0">
              <a:solidFill>
                <a:schemeClr val="tx1"/>
              </a:solidFill>
            </a:rPr>
            <a:t>MINDFULNESS </a:t>
          </a:r>
          <a:endParaRPr lang="en-GB" b="1" dirty="0">
            <a:solidFill>
              <a:schemeClr val="tx1"/>
            </a:solidFill>
          </a:endParaRPr>
        </a:p>
      </dgm:t>
    </dgm:pt>
    <dgm:pt modelId="{56F7FBA1-D519-446A-B0C2-8DCA54B06F8E}" type="parTrans" cxnId="{E8993F20-4E0B-4A4C-9343-5195569FB581}">
      <dgm:prSet/>
      <dgm:spPr/>
      <dgm:t>
        <a:bodyPr/>
        <a:lstStyle/>
        <a:p>
          <a:endParaRPr lang="en-GB"/>
        </a:p>
      </dgm:t>
    </dgm:pt>
    <dgm:pt modelId="{36CF2842-475E-4915-B217-1097F89CFFBA}" type="sibTrans" cxnId="{E8993F20-4E0B-4A4C-9343-5195569FB581}">
      <dgm:prSet/>
      <dgm:spPr/>
      <dgm:t>
        <a:bodyPr/>
        <a:lstStyle/>
        <a:p>
          <a:endParaRPr lang="en-GB"/>
        </a:p>
      </dgm:t>
    </dgm:pt>
    <dgm:pt modelId="{CD7BB655-599B-44E6-B05C-277696383211}">
      <dgm:prSet phldrT="[Text]"/>
      <dgm:spPr>
        <a:ln>
          <a:solidFill>
            <a:schemeClr val="tx1"/>
          </a:solidFill>
        </a:ln>
      </dgm:spPr>
      <dgm:t>
        <a:bodyPr/>
        <a:lstStyle/>
        <a:p>
          <a:r>
            <a:rPr lang="en-GB" b="1" dirty="0" smtClean="0">
              <a:solidFill>
                <a:schemeClr val="tx1"/>
              </a:solidFill>
            </a:rPr>
            <a:t>RESPECTFUL ARGUING</a:t>
          </a:r>
          <a:endParaRPr lang="en-GB" b="1" dirty="0">
            <a:solidFill>
              <a:schemeClr val="tx1"/>
            </a:solidFill>
          </a:endParaRPr>
        </a:p>
      </dgm:t>
    </dgm:pt>
    <dgm:pt modelId="{006BF414-5BA9-4467-85CF-1563DEEB4B37}" type="parTrans" cxnId="{8F799E3E-60D3-4EEF-8629-1A65C1C483C6}">
      <dgm:prSet/>
      <dgm:spPr/>
      <dgm:t>
        <a:bodyPr/>
        <a:lstStyle/>
        <a:p>
          <a:endParaRPr lang="en-GB"/>
        </a:p>
      </dgm:t>
    </dgm:pt>
    <dgm:pt modelId="{41F69F86-0A76-482B-BB23-20E22D400CC4}" type="sibTrans" cxnId="{8F799E3E-60D3-4EEF-8629-1A65C1C483C6}">
      <dgm:prSet/>
      <dgm:spPr/>
      <dgm:t>
        <a:bodyPr/>
        <a:lstStyle/>
        <a:p>
          <a:endParaRPr lang="en-GB"/>
        </a:p>
      </dgm:t>
    </dgm:pt>
    <dgm:pt modelId="{97E26685-DFB6-48E8-AA08-594511D9D57A}">
      <dgm:prSet phldrT="[Text]"/>
      <dgm:spPr>
        <a:ln>
          <a:solidFill>
            <a:schemeClr val="tx1"/>
          </a:solidFill>
        </a:ln>
      </dgm:spPr>
      <dgm:t>
        <a:bodyPr/>
        <a:lstStyle/>
        <a:p>
          <a:r>
            <a:rPr lang="en-GB" b="1" dirty="0" smtClean="0">
              <a:solidFill>
                <a:schemeClr val="tx1"/>
              </a:solidFill>
            </a:rPr>
            <a:t>MANAGING STRESS </a:t>
          </a:r>
          <a:endParaRPr lang="en-GB" b="1" dirty="0">
            <a:solidFill>
              <a:schemeClr val="tx1"/>
            </a:solidFill>
          </a:endParaRPr>
        </a:p>
      </dgm:t>
    </dgm:pt>
    <dgm:pt modelId="{6FA2C9EE-6EE3-4E8C-95A1-1ED6ED48EF41}" type="parTrans" cxnId="{F6EF95E3-849E-4A2A-99F8-6A285EFFF742}">
      <dgm:prSet/>
      <dgm:spPr/>
      <dgm:t>
        <a:bodyPr/>
        <a:lstStyle/>
        <a:p>
          <a:endParaRPr lang="en-GB"/>
        </a:p>
      </dgm:t>
    </dgm:pt>
    <dgm:pt modelId="{58B6CA33-DDC1-4D3A-AFB3-76A1C51CCAD0}" type="sibTrans" cxnId="{F6EF95E3-849E-4A2A-99F8-6A285EFFF742}">
      <dgm:prSet/>
      <dgm:spPr/>
      <dgm:t>
        <a:bodyPr/>
        <a:lstStyle/>
        <a:p>
          <a:endParaRPr lang="en-GB"/>
        </a:p>
      </dgm:t>
    </dgm:pt>
    <dgm:pt modelId="{70086321-D568-4D28-A942-81D53F23EF6E}">
      <dgm:prSet phldrT="[Text]"/>
      <dgm:spPr>
        <a:ln>
          <a:solidFill>
            <a:schemeClr val="tx1"/>
          </a:solidFill>
        </a:ln>
      </dgm:spPr>
      <dgm:t>
        <a:bodyPr/>
        <a:lstStyle/>
        <a:p>
          <a:r>
            <a:rPr lang="en-GB" b="1" dirty="0" smtClean="0">
              <a:solidFill>
                <a:schemeClr val="tx1"/>
              </a:solidFill>
            </a:rPr>
            <a:t>MANAGING JEALOUSY</a:t>
          </a:r>
          <a:endParaRPr lang="en-GB" b="1" dirty="0"/>
        </a:p>
      </dgm:t>
    </dgm:pt>
    <dgm:pt modelId="{BB4DBEC3-E554-4C6E-A9D2-40EB4439F8EE}" type="parTrans" cxnId="{F781B566-9286-46DE-8E91-DC4468B154F2}">
      <dgm:prSet/>
      <dgm:spPr/>
      <dgm:t>
        <a:bodyPr/>
        <a:lstStyle/>
        <a:p>
          <a:endParaRPr lang="en-GB"/>
        </a:p>
      </dgm:t>
    </dgm:pt>
    <dgm:pt modelId="{87E58ECF-CF4D-46E7-A924-E1A14FF04D58}" type="sibTrans" cxnId="{F781B566-9286-46DE-8E91-DC4468B154F2}">
      <dgm:prSet/>
      <dgm:spPr/>
      <dgm:t>
        <a:bodyPr/>
        <a:lstStyle/>
        <a:p>
          <a:endParaRPr lang="en-GB"/>
        </a:p>
      </dgm:t>
    </dgm:pt>
    <dgm:pt modelId="{D2C84182-F22E-4908-867D-CBC32F416269}">
      <dgm:prSet phldrT="[Text]"/>
      <dgm:spPr>
        <a:ln>
          <a:solidFill>
            <a:schemeClr val="tx1"/>
          </a:solidFill>
        </a:ln>
      </dgm:spPr>
      <dgm:t>
        <a:bodyPr/>
        <a:lstStyle/>
        <a:p>
          <a:r>
            <a:rPr lang="en-GB" b="1" dirty="0" smtClean="0">
              <a:solidFill>
                <a:schemeClr val="tx1"/>
              </a:solidFill>
            </a:rPr>
            <a:t>MANAGING ANGER </a:t>
          </a:r>
          <a:endParaRPr lang="en-GB" b="1" dirty="0">
            <a:solidFill>
              <a:schemeClr val="tx1"/>
            </a:solidFill>
          </a:endParaRPr>
        </a:p>
      </dgm:t>
    </dgm:pt>
    <dgm:pt modelId="{22222DBB-5BA9-4ECC-9413-0CF4EA5BE897}" type="sibTrans" cxnId="{A82DB301-D9C9-47B2-8597-4F642A153DBB}">
      <dgm:prSet/>
      <dgm:spPr/>
      <dgm:t>
        <a:bodyPr/>
        <a:lstStyle/>
        <a:p>
          <a:endParaRPr lang="en-GB"/>
        </a:p>
      </dgm:t>
    </dgm:pt>
    <dgm:pt modelId="{7AA5935A-3D5C-4368-B8D3-0D3D55FDE2AA}" type="parTrans" cxnId="{A82DB301-D9C9-47B2-8597-4F642A153DBB}">
      <dgm:prSet/>
      <dgm:spPr/>
      <dgm:t>
        <a:bodyPr/>
        <a:lstStyle/>
        <a:p>
          <a:endParaRPr lang="en-GB"/>
        </a:p>
      </dgm:t>
    </dgm:pt>
    <dgm:pt modelId="{D26E82F9-DD9D-4D2A-BE4E-30A2B68F5C7D}">
      <dgm:prSet phldrT="[Text]"/>
      <dgm:spPr>
        <a:ln>
          <a:solidFill>
            <a:schemeClr val="tx1"/>
          </a:solidFill>
        </a:ln>
      </dgm:spPr>
      <dgm:t>
        <a:bodyPr/>
        <a:lstStyle/>
        <a:p>
          <a:r>
            <a:rPr lang="en-GB" b="1" dirty="0" smtClean="0">
              <a:solidFill>
                <a:schemeClr val="tx1"/>
              </a:solidFill>
            </a:rPr>
            <a:t>NEGOTIATION</a:t>
          </a:r>
          <a:endParaRPr lang="en-GB" b="1" dirty="0">
            <a:solidFill>
              <a:schemeClr val="tx1"/>
            </a:solidFill>
          </a:endParaRPr>
        </a:p>
      </dgm:t>
    </dgm:pt>
    <dgm:pt modelId="{864D54EF-7DDF-4CE9-8C94-8221AF21CC55}" type="parTrans" cxnId="{3E2EF72D-88C7-449C-8E23-3B6EFAF17D08}">
      <dgm:prSet/>
      <dgm:spPr/>
      <dgm:t>
        <a:bodyPr/>
        <a:lstStyle/>
        <a:p>
          <a:endParaRPr lang="en-GB"/>
        </a:p>
      </dgm:t>
    </dgm:pt>
    <dgm:pt modelId="{80960237-161E-43F2-B7B2-A27A471CCC1C}" type="sibTrans" cxnId="{3E2EF72D-88C7-449C-8E23-3B6EFAF17D08}">
      <dgm:prSet/>
      <dgm:spPr/>
      <dgm:t>
        <a:bodyPr/>
        <a:lstStyle/>
        <a:p>
          <a:endParaRPr lang="en-GB"/>
        </a:p>
      </dgm:t>
    </dgm:pt>
    <dgm:pt modelId="{B373F438-7F72-4F43-A8EB-2440D8A156D5}">
      <dgm:prSet phldrT="[Text]"/>
      <dgm:spPr>
        <a:ln>
          <a:solidFill>
            <a:schemeClr val="tx1"/>
          </a:solidFill>
        </a:ln>
      </dgm:spPr>
      <dgm:t>
        <a:bodyPr/>
        <a:lstStyle/>
        <a:p>
          <a:r>
            <a:rPr lang="en-GB" b="1" dirty="0" smtClean="0">
              <a:solidFill>
                <a:schemeClr val="tx1"/>
              </a:solidFill>
            </a:rPr>
            <a:t>NON VERBAL COMMUNICATION</a:t>
          </a:r>
          <a:endParaRPr lang="en-GB" b="1" dirty="0">
            <a:solidFill>
              <a:schemeClr val="tx1"/>
            </a:solidFill>
          </a:endParaRPr>
        </a:p>
      </dgm:t>
    </dgm:pt>
    <dgm:pt modelId="{C8609C58-F27E-44DC-9E34-548EBFE46456}" type="parTrans" cxnId="{F61D9592-F7D4-4998-93D3-4C159BCDA013}">
      <dgm:prSet/>
      <dgm:spPr/>
      <dgm:t>
        <a:bodyPr/>
        <a:lstStyle/>
        <a:p>
          <a:endParaRPr lang="en-GB"/>
        </a:p>
      </dgm:t>
    </dgm:pt>
    <dgm:pt modelId="{3F1B63EF-B619-45BF-A920-B4D19404396C}" type="sibTrans" cxnId="{F61D9592-F7D4-4998-93D3-4C159BCDA013}">
      <dgm:prSet/>
      <dgm:spPr/>
      <dgm:t>
        <a:bodyPr/>
        <a:lstStyle/>
        <a:p>
          <a:endParaRPr lang="en-GB"/>
        </a:p>
      </dgm:t>
    </dgm:pt>
    <dgm:pt modelId="{A036635F-9C0A-443C-9B0D-DE0588BBDF21}">
      <dgm:prSet phldrT="[Text]"/>
      <dgm:spPr>
        <a:ln>
          <a:solidFill>
            <a:schemeClr val="tx1"/>
          </a:solidFill>
        </a:ln>
      </dgm:spPr>
      <dgm:t>
        <a:bodyPr/>
        <a:lstStyle/>
        <a:p>
          <a:r>
            <a:rPr lang="en-GB" b="1" dirty="0" smtClean="0">
              <a:solidFill>
                <a:schemeClr val="tx1"/>
              </a:solidFill>
            </a:rPr>
            <a:t>CHANGE, ACCEPT LET GO </a:t>
          </a:r>
          <a:endParaRPr lang="en-GB" b="1" dirty="0">
            <a:solidFill>
              <a:schemeClr val="tx1"/>
            </a:solidFill>
          </a:endParaRPr>
        </a:p>
      </dgm:t>
    </dgm:pt>
    <dgm:pt modelId="{0E07C735-4339-473E-A877-4956F69C5B6D}" type="sibTrans" cxnId="{238974BF-673F-49B7-A4AE-3EA2B55448C8}">
      <dgm:prSet/>
      <dgm:spPr/>
      <dgm:t>
        <a:bodyPr/>
        <a:lstStyle/>
        <a:p>
          <a:endParaRPr lang="en-GB"/>
        </a:p>
      </dgm:t>
    </dgm:pt>
    <dgm:pt modelId="{56DD194A-9BA8-44AC-B449-C3F27DC27D59}" type="parTrans" cxnId="{238974BF-673F-49B7-A4AE-3EA2B55448C8}">
      <dgm:prSet/>
      <dgm:spPr/>
      <dgm:t>
        <a:bodyPr/>
        <a:lstStyle/>
        <a:p>
          <a:endParaRPr lang="en-GB"/>
        </a:p>
      </dgm:t>
    </dgm:pt>
    <dgm:pt modelId="{51E477A4-4818-4FE2-8B55-238E07B729C2}" type="pres">
      <dgm:prSet presAssocID="{C97EB80E-9CCA-4218-960B-2E4B518A4003}" presName="diagram" presStyleCnt="0">
        <dgm:presLayoutVars>
          <dgm:dir/>
          <dgm:resizeHandles val="exact"/>
        </dgm:presLayoutVars>
      </dgm:prSet>
      <dgm:spPr/>
      <dgm:t>
        <a:bodyPr/>
        <a:lstStyle/>
        <a:p>
          <a:endParaRPr lang="en-GB"/>
        </a:p>
      </dgm:t>
    </dgm:pt>
    <dgm:pt modelId="{E87664E3-FB0F-4F98-8910-7317FF15C0F3}" type="pres">
      <dgm:prSet presAssocID="{772906BD-E5D2-486B-9A6A-1BA718641510}" presName="node" presStyleLbl="node1" presStyleIdx="0" presStyleCnt="12">
        <dgm:presLayoutVars>
          <dgm:bulletEnabled val="1"/>
        </dgm:presLayoutVars>
      </dgm:prSet>
      <dgm:spPr/>
      <dgm:t>
        <a:bodyPr/>
        <a:lstStyle/>
        <a:p>
          <a:endParaRPr lang="en-GB"/>
        </a:p>
      </dgm:t>
    </dgm:pt>
    <dgm:pt modelId="{DBA40CF5-C4B1-4522-A86D-457B10E19817}" type="pres">
      <dgm:prSet presAssocID="{DABD208E-C0E1-4BCF-959C-9030802E72E8}" presName="sibTrans" presStyleCnt="0"/>
      <dgm:spPr/>
    </dgm:pt>
    <dgm:pt modelId="{83D392D3-EB94-4AA2-A968-4EB385D56E26}" type="pres">
      <dgm:prSet presAssocID="{0474E47D-3A09-45BA-B47B-F6F0FAEAE05B}" presName="node" presStyleLbl="node1" presStyleIdx="1" presStyleCnt="12">
        <dgm:presLayoutVars>
          <dgm:bulletEnabled val="1"/>
        </dgm:presLayoutVars>
      </dgm:prSet>
      <dgm:spPr/>
      <dgm:t>
        <a:bodyPr/>
        <a:lstStyle/>
        <a:p>
          <a:endParaRPr lang="en-GB"/>
        </a:p>
      </dgm:t>
    </dgm:pt>
    <dgm:pt modelId="{5891F47B-3DB9-4480-BB46-1A0847603FF7}" type="pres">
      <dgm:prSet presAssocID="{A8C88086-B7C3-49BA-8948-A08C336704F7}" presName="sibTrans" presStyleCnt="0"/>
      <dgm:spPr/>
    </dgm:pt>
    <dgm:pt modelId="{A19A5A5F-FC67-4F93-AF9A-47DB96833BA3}" type="pres">
      <dgm:prSet presAssocID="{FF19E185-228C-4122-992C-BEF4A4C8FCE2}" presName="node" presStyleLbl="node1" presStyleIdx="2" presStyleCnt="12">
        <dgm:presLayoutVars>
          <dgm:bulletEnabled val="1"/>
        </dgm:presLayoutVars>
      </dgm:prSet>
      <dgm:spPr/>
      <dgm:t>
        <a:bodyPr/>
        <a:lstStyle/>
        <a:p>
          <a:endParaRPr lang="en-GB"/>
        </a:p>
      </dgm:t>
    </dgm:pt>
    <dgm:pt modelId="{D82D6A70-866E-4BEB-89C1-D59C621CD98F}" type="pres">
      <dgm:prSet presAssocID="{36CF2842-475E-4915-B217-1097F89CFFBA}" presName="sibTrans" presStyleCnt="0"/>
      <dgm:spPr/>
    </dgm:pt>
    <dgm:pt modelId="{223B4174-9ED6-47A5-B19B-8E1795B319BD}" type="pres">
      <dgm:prSet presAssocID="{B373F438-7F72-4F43-A8EB-2440D8A156D5}" presName="node" presStyleLbl="node1" presStyleIdx="3" presStyleCnt="12">
        <dgm:presLayoutVars>
          <dgm:bulletEnabled val="1"/>
        </dgm:presLayoutVars>
      </dgm:prSet>
      <dgm:spPr/>
      <dgm:t>
        <a:bodyPr/>
        <a:lstStyle/>
        <a:p>
          <a:endParaRPr lang="en-GB"/>
        </a:p>
      </dgm:t>
    </dgm:pt>
    <dgm:pt modelId="{8372C50C-181A-4D1F-9A4D-5BE0AB3AD476}" type="pres">
      <dgm:prSet presAssocID="{3F1B63EF-B619-45BF-A920-B4D19404396C}" presName="sibTrans" presStyleCnt="0"/>
      <dgm:spPr/>
    </dgm:pt>
    <dgm:pt modelId="{F3EFDED6-D613-465F-B155-1C574EBDB561}" type="pres">
      <dgm:prSet presAssocID="{8F1814BD-01EF-4871-B187-733C2CF3B494}" presName="node" presStyleLbl="node1" presStyleIdx="4" presStyleCnt="12">
        <dgm:presLayoutVars>
          <dgm:bulletEnabled val="1"/>
        </dgm:presLayoutVars>
      </dgm:prSet>
      <dgm:spPr/>
      <dgm:t>
        <a:bodyPr/>
        <a:lstStyle/>
        <a:p>
          <a:endParaRPr lang="en-GB"/>
        </a:p>
      </dgm:t>
    </dgm:pt>
    <dgm:pt modelId="{DA197DC2-B2D9-4EC0-8845-127A16FDAE3D}" type="pres">
      <dgm:prSet presAssocID="{2F262CD7-EF2F-4BC0-949C-172C5AE7BBC5}" presName="sibTrans" presStyleCnt="0"/>
      <dgm:spPr/>
    </dgm:pt>
    <dgm:pt modelId="{5E4B388E-02DD-4855-A633-ADD3FBA0FC84}" type="pres">
      <dgm:prSet presAssocID="{C2B45C53-882D-4C14-84D2-E45DB7A97E61}" presName="node" presStyleLbl="node1" presStyleIdx="5" presStyleCnt="12">
        <dgm:presLayoutVars>
          <dgm:bulletEnabled val="1"/>
        </dgm:presLayoutVars>
      </dgm:prSet>
      <dgm:spPr/>
      <dgm:t>
        <a:bodyPr/>
        <a:lstStyle/>
        <a:p>
          <a:endParaRPr lang="en-GB"/>
        </a:p>
      </dgm:t>
    </dgm:pt>
    <dgm:pt modelId="{F524411D-676C-4B83-A76E-63C00C78A8D4}" type="pres">
      <dgm:prSet presAssocID="{F4461735-9393-49A8-BB1C-7A84774B0EFE}" presName="sibTrans" presStyleCnt="0"/>
      <dgm:spPr/>
    </dgm:pt>
    <dgm:pt modelId="{9D6DDFF6-E8EE-4ABB-B2FE-300B8477CE07}" type="pres">
      <dgm:prSet presAssocID="{D26E82F9-DD9D-4D2A-BE4E-30A2B68F5C7D}" presName="node" presStyleLbl="node1" presStyleIdx="6" presStyleCnt="12">
        <dgm:presLayoutVars>
          <dgm:bulletEnabled val="1"/>
        </dgm:presLayoutVars>
      </dgm:prSet>
      <dgm:spPr/>
      <dgm:t>
        <a:bodyPr/>
        <a:lstStyle/>
        <a:p>
          <a:endParaRPr lang="en-GB"/>
        </a:p>
      </dgm:t>
    </dgm:pt>
    <dgm:pt modelId="{2BF3CAEB-953A-4E47-ACB1-24B6A5408852}" type="pres">
      <dgm:prSet presAssocID="{80960237-161E-43F2-B7B2-A27A471CCC1C}" presName="sibTrans" presStyleCnt="0"/>
      <dgm:spPr/>
    </dgm:pt>
    <dgm:pt modelId="{E3AA0D0E-8570-40BD-BF20-98E492DBDA73}" type="pres">
      <dgm:prSet presAssocID="{CD7BB655-599B-44E6-B05C-277696383211}" presName="node" presStyleLbl="node1" presStyleIdx="7" presStyleCnt="12">
        <dgm:presLayoutVars>
          <dgm:bulletEnabled val="1"/>
        </dgm:presLayoutVars>
      </dgm:prSet>
      <dgm:spPr/>
      <dgm:t>
        <a:bodyPr/>
        <a:lstStyle/>
        <a:p>
          <a:endParaRPr lang="en-GB"/>
        </a:p>
      </dgm:t>
    </dgm:pt>
    <dgm:pt modelId="{F36B8D64-314E-4B8B-8335-C358FCCA9E68}" type="pres">
      <dgm:prSet presAssocID="{41F69F86-0A76-482B-BB23-20E22D400CC4}" presName="sibTrans" presStyleCnt="0"/>
      <dgm:spPr/>
    </dgm:pt>
    <dgm:pt modelId="{328FCB41-6810-4C3C-A7C2-C52BCE95C308}" type="pres">
      <dgm:prSet presAssocID="{D2C84182-F22E-4908-867D-CBC32F416269}" presName="node" presStyleLbl="node1" presStyleIdx="8" presStyleCnt="12">
        <dgm:presLayoutVars>
          <dgm:bulletEnabled val="1"/>
        </dgm:presLayoutVars>
      </dgm:prSet>
      <dgm:spPr/>
      <dgm:t>
        <a:bodyPr/>
        <a:lstStyle/>
        <a:p>
          <a:endParaRPr lang="en-GB"/>
        </a:p>
      </dgm:t>
    </dgm:pt>
    <dgm:pt modelId="{5E65A676-507C-466E-980E-0955091E5243}" type="pres">
      <dgm:prSet presAssocID="{22222DBB-5BA9-4ECC-9413-0CF4EA5BE897}" presName="sibTrans" presStyleCnt="0"/>
      <dgm:spPr/>
    </dgm:pt>
    <dgm:pt modelId="{DFD4105F-A450-46C6-8709-6A3008A754AF}" type="pres">
      <dgm:prSet presAssocID="{97E26685-DFB6-48E8-AA08-594511D9D57A}" presName="node" presStyleLbl="node1" presStyleIdx="9" presStyleCnt="12">
        <dgm:presLayoutVars>
          <dgm:bulletEnabled val="1"/>
        </dgm:presLayoutVars>
      </dgm:prSet>
      <dgm:spPr/>
      <dgm:t>
        <a:bodyPr/>
        <a:lstStyle/>
        <a:p>
          <a:endParaRPr lang="en-GB"/>
        </a:p>
      </dgm:t>
    </dgm:pt>
    <dgm:pt modelId="{C28BC7EF-2CDB-4F23-AD32-61815AB57E66}" type="pres">
      <dgm:prSet presAssocID="{58B6CA33-DDC1-4D3A-AFB3-76A1C51CCAD0}" presName="sibTrans" presStyleCnt="0"/>
      <dgm:spPr/>
    </dgm:pt>
    <dgm:pt modelId="{C53E615C-9E2C-4151-AE1B-7C8415BFD42E}" type="pres">
      <dgm:prSet presAssocID="{70086321-D568-4D28-A942-81D53F23EF6E}" presName="node" presStyleLbl="node1" presStyleIdx="10" presStyleCnt="12">
        <dgm:presLayoutVars>
          <dgm:bulletEnabled val="1"/>
        </dgm:presLayoutVars>
      </dgm:prSet>
      <dgm:spPr/>
      <dgm:t>
        <a:bodyPr/>
        <a:lstStyle/>
        <a:p>
          <a:endParaRPr lang="en-GB"/>
        </a:p>
      </dgm:t>
    </dgm:pt>
    <dgm:pt modelId="{BC55CDBA-001D-4866-A926-BA2A45600CDF}" type="pres">
      <dgm:prSet presAssocID="{87E58ECF-CF4D-46E7-A924-E1A14FF04D58}" presName="sibTrans" presStyleCnt="0"/>
      <dgm:spPr/>
    </dgm:pt>
    <dgm:pt modelId="{7CCE3EDE-B51D-4CAD-BA2D-EE9A9B857149}" type="pres">
      <dgm:prSet presAssocID="{A036635F-9C0A-443C-9B0D-DE0588BBDF21}" presName="node" presStyleLbl="node1" presStyleIdx="11" presStyleCnt="12">
        <dgm:presLayoutVars>
          <dgm:bulletEnabled val="1"/>
        </dgm:presLayoutVars>
      </dgm:prSet>
      <dgm:spPr/>
      <dgm:t>
        <a:bodyPr/>
        <a:lstStyle/>
        <a:p>
          <a:endParaRPr lang="en-GB"/>
        </a:p>
      </dgm:t>
    </dgm:pt>
  </dgm:ptLst>
  <dgm:cxnLst>
    <dgm:cxn modelId="{D82C135F-0B7C-4920-84EC-6D3FCC1CEC68}" type="presOf" srcId="{B373F438-7F72-4F43-A8EB-2440D8A156D5}" destId="{223B4174-9ED6-47A5-B19B-8E1795B319BD}" srcOrd="0" destOrd="0" presId="urn:microsoft.com/office/officeart/2005/8/layout/default"/>
    <dgm:cxn modelId="{D19A9CF7-C739-493B-90DC-F3B892CA67D4}" type="presOf" srcId="{D26E82F9-DD9D-4D2A-BE4E-30A2B68F5C7D}" destId="{9D6DDFF6-E8EE-4ABB-B2FE-300B8477CE07}" srcOrd="0" destOrd="0" presId="urn:microsoft.com/office/officeart/2005/8/layout/default"/>
    <dgm:cxn modelId="{4BA5EA13-203F-40EE-881C-F8209FBBAC78}" srcId="{C97EB80E-9CCA-4218-960B-2E4B518A4003}" destId="{0474E47D-3A09-45BA-B47B-F6F0FAEAE05B}" srcOrd="1" destOrd="0" parTransId="{11B383F0-5467-4FFF-8482-15DB4FE69757}" sibTransId="{A8C88086-B7C3-49BA-8948-A08C336704F7}"/>
    <dgm:cxn modelId="{EB027BC0-8FDD-417A-8274-C21F97629CF4}" type="presOf" srcId="{8F1814BD-01EF-4871-B187-733C2CF3B494}" destId="{F3EFDED6-D613-465F-B155-1C574EBDB561}" srcOrd="0" destOrd="0" presId="urn:microsoft.com/office/officeart/2005/8/layout/default"/>
    <dgm:cxn modelId="{E833325C-5109-4EF6-AEF9-900C18314CD7}" type="presOf" srcId="{C97EB80E-9CCA-4218-960B-2E4B518A4003}" destId="{51E477A4-4818-4FE2-8B55-238E07B729C2}" srcOrd="0" destOrd="0" presId="urn:microsoft.com/office/officeart/2005/8/layout/default"/>
    <dgm:cxn modelId="{F781B566-9286-46DE-8E91-DC4468B154F2}" srcId="{C97EB80E-9CCA-4218-960B-2E4B518A4003}" destId="{70086321-D568-4D28-A942-81D53F23EF6E}" srcOrd="10" destOrd="0" parTransId="{BB4DBEC3-E554-4C6E-A9D2-40EB4439F8EE}" sibTransId="{87E58ECF-CF4D-46E7-A924-E1A14FF04D58}"/>
    <dgm:cxn modelId="{238974BF-673F-49B7-A4AE-3EA2B55448C8}" srcId="{C97EB80E-9CCA-4218-960B-2E4B518A4003}" destId="{A036635F-9C0A-443C-9B0D-DE0588BBDF21}" srcOrd="11" destOrd="0" parTransId="{56DD194A-9BA8-44AC-B449-C3F27DC27D59}" sibTransId="{0E07C735-4339-473E-A877-4956F69C5B6D}"/>
    <dgm:cxn modelId="{B9B4559A-2D70-4CCF-87A5-81D647C634EF}" srcId="{C97EB80E-9CCA-4218-960B-2E4B518A4003}" destId="{C2B45C53-882D-4C14-84D2-E45DB7A97E61}" srcOrd="5" destOrd="0" parTransId="{3055F25C-3E87-4F89-99B2-2B004C889F3A}" sibTransId="{F4461735-9393-49A8-BB1C-7A84774B0EFE}"/>
    <dgm:cxn modelId="{0F5D9B1C-C3B4-440F-8E56-06A9DD1E9D4E}" type="presOf" srcId="{CD7BB655-599B-44E6-B05C-277696383211}" destId="{E3AA0D0E-8570-40BD-BF20-98E492DBDA73}" srcOrd="0" destOrd="0" presId="urn:microsoft.com/office/officeart/2005/8/layout/default"/>
    <dgm:cxn modelId="{F61D9592-F7D4-4998-93D3-4C159BCDA013}" srcId="{C97EB80E-9CCA-4218-960B-2E4B518A4003}" destId="{B373F438-7F72-4F43-A8EB-2440D8A156D5}" srcOrd="3" destOrd="0" parTransId="{C8609C58-F27E-44DC-9E34-548EBFE46456}" sibTransId="{3F1B63EF-B619-45BF-A920-B4D19404396C}"/>
    <dgm:cxn modelId="{8F799E3E-60D3-4EEF-8629-1A65C1C483C6}" srcId="{C97EB80E-9CCA-4218-960B-2E4B518A4003}" destId="{CD7BB655-599B-44E6-B05C-277696383211}" srcOrd="7" destOrd="0" parTransId="{006BF414-5BA9-4467-85CF-1563DEEB4B37}" sibTransId="{41F69F86-0A76-482B-BB23-20E22D400CC4}"/>
    <dgm:cxn modelId="{F6EF95E3-849E-4A2A-99F8-6A285EFFF742}" srcId="{C97EB80E-9CCA-4218-960B-2E4B518A4003}" destId="{97E26685-DFB6-48E8-AA08-594511D9D57A}" srcOrd="9" destOrd="0" parTransId="{6FA2C9EE-6EE3-4E8C-95A1-1ED6ED48EF41}" sibTransId="{58B6CA33-DDC1-4D3A-AFB3-76A1C51CCAD0}"/>
    <dgm:cxn modelId="{A82DB301-D9C9-47B2-8597-4F642A153DBB}" srcId="{C97EB80E-9CCA-4218-960B-2E4B518A4003}" destId="{D2C84182-F22E-4908-867D-CBC32F416269}" srcOrd="8" destOrd="0" parTransId="{7AA5935A-3D5C-4368-B8D3-0D3D55FDE2AA}" sibTransId="{22222DBB-5BA9-4ECC-9413-0CF4EA5BE897}"/>
    <dgm:cxn modelId="{E8993F20-4E0B-4A4C-9343-5195569FB581}" srcId="{C97EB80E-9CCA-4218-960B-2E4B518A4003}" destId="{FF19E185-228C-4122-992C-BEF4A4C8FCE2}" srcOrd="2" destOrd="0" parTransId="{56F7FBA1-D519-446A-B0C2-8DCA54B06F8E}" sibTransId="{36CF2842-475E-4915-B217-1097F89CFFBA}"/>
    <dgm:cxn modelId="{EBB3151D-92BD-4986-9040-B8C951A9456B}" type="presOf" srcId="{0474E47D-3A09-45BA-B47B-F6F0FAEAE05B}" destId="{83D392D3-EB94-4AA2-A968-4EB385D56E26}" srcOrd="0" destOrd="0" presId="urn:microsoft.com/office/officeart/2005/8/layout/default"/>
    <dgm:cxn modelId="{31C5E2F8-F992-4A43-AED1-37E8B34F2119}" type="presOf" srcId="{97E26685-DFB6-48E8-AA08-594511D9D57A}" destId="{DFD4105F-A450-46C6-8709-6A3008A754AF}" srcOrd="0" destOrd="0" presId="urn:microsoft.com/office/officeart/2005/8/layout/default"/>
    <dgm:cxn modelId="{FC69EEEA-BA6D-4F56-9246-3F39F4FE5D51}" type="presOf" srcId="{FF19E185-228C-4122-992C-BEF4A4C8FCE2}" destId="{A19A5A5F-FC67-4F93-AF9A-47DB96833BA3}" srcOrd="0" destOrd="0" presId="urn:microsoft.com/office/officeart/2005/8/layout/default"/>
    <dgm:cxn modelId="{F39D60F6-20E4-472B-9686-826DF2B41DE2}" srcId="{C97EB80E-9CCA-4218-960B-2E4B518A4003}" destId="{8F1814BD-01EF-4871-B187-733C2CF3B494}" srcOrd="4" destOrd="0" parTransId="{098414F1-ED2A-4B8A-B510-BFE39950B020}" sibTransId="{2F262CD7-EF2F-4BC0-949C-172C5AE7BBC5}"/>
    <dgm:cxn modelId="{6E89FC6C-B41B-4402-B924-FDDAEFCA278B}" type="presOf" srcId="{772906BD-E5D2-486B-9A6A-1BA718641510}" destId="{E87664E3-FB0F-4F98-8910-7317FF15C0F3}" srcOrd="0" destOrd="0" presId="urn:microsoft.com/office/officeart/2005/8/layout/default"/>
    <dgm:cxn modelId="{BF8609BD-FDB1-4085-BBEB-C451D51B8DC3}" type="presOf" srcId="{A036635F-9C0A-443C-9B0D-DE0588BBDF21}" destId="{7CCE3EDE-B51D-4CAD-BA2D-EE9A9B857149}" srcOrd="0" destOrd="0" presId="urn:microsoft.com/office/officeart/2005/8/layout/default"/>
    <dgm:cxn modelId="{3E2EF72D-88C7-449C-8E23-3B6EFAF17D08}" srcId="{C97EB80E-9CCA-4218-960B-2E4B518A4003}" destId="{D26E82F9-DD9D-4D2A-BE4E-30A2B68F5C7D}" srcOrd="6" destOrd="0" parTransId="{864D54EF-7DDF-4CE9-8C94-8221AF21CC55}" sibTransId="{80960237-161E-43F2-B7B2-A27A471CCC1C}"/>
    <dgm:cxn modelId="{62CFFA73-4F9A-4624-B965-7745DCE08354}" srcId="{C97EB80E-9CCA-4218-960B-2E4B518A4003}" destId="{772906BD-E5D2-486B-9A6A-1BA718641510}" srcOrd="0" destOrd="0" parTransId="{19160EFE-3B4B-49C7-B79C-0CFFA68F1220}" sibTransId="{DABD208E-C0E1-4BCF-959C-9030802E72E8}"/>
    <dgm:cxn modelId="{9C8799D8-651F-41A3-B5AF-5EB6E626006A}" type="presOf" srcId="{C2B45C53-882D-4C14-84D2-E45DB7A97E61}" destId="{5E4B388E-02DD-4855-A633-ADD3FBA0FC84}" srcOrd="0" destOrd="0" presId="urn:microsoft.com/office/officeart/2005/8/layout/default"/>
    <dgm:cxn modelId="{CA9DAC0C-8D29-48BB-ACE3-422D96E2D407}" type="presOf" srcId="{D2C84182-F22E-4908-867D-CBC32F416269}" destId="{328FCB41-6810-4C3C-A7C2-C52BCE95C308}" srcOrd="0" destOrd="0" presId="urn:microsoft.com/office/officeart/2005/8/layout/default"/>
    <dgm:cxn modelId="{3EDA4BC0-1A98-49B7-BCB6-94EE7E34BB38}" type="presOf" srcId="{70086321-D568-4D28-A942-81D53F23EF6E}" destId="{C53E615C-9E2C-4151-AE1B-7C8415BFD42E}" srcOrd="0" destOrd="0" presId="urn:microsoft.com/office/officeart/2005/8/layout/default"/>
    <dgm:cxn modelId="{686F0F66-DCC9-491D-8C6C-E51AF19CEE30}" type="presParOf" srcId="{51E477A4-4818-4FE2-8B55-238E07B729C2}" destId="{E87664E3-FB0F-4F98-8910-7317FF15C0F3}" srcOrd="0" destOrd="0" presId="urn:microsoft.com/office/officeart/2005/8/layout/default"/>
    <dgm:cxn modelId="{BE43808D-2C19-4D2B-8B11-FE62CEF10116}" type="presParOf" srcId="{51E477A4-4818-4FE2-8B55-238E07B729C2}" destId="{DBA40CF5-C4B1-4522-A86D-457B10E19817}" srcOrd="1" destOrd="0" presId="urn:microsoft.com/office/officeart/2005/8/layout/default"/>
    <dgm:cxn modelId="{B2908E8A-EFC0-48EA-BEF2-5847C91147C7}" type="presParOf" srcId="{51E477A4-4818-4FE2-8B55-238E07B729C2}" destId="{83D392D3-EB94-4AA2-A968-4EB385D56E26}" srcOrd="2" destOrd="0" presId="urn:microsoft.com/office/officeart/2005/8/layout/default"/>
    <dgm:cxn modelId="{27CE87B2-E467-4782-A281-75DF2D764B18}" type="presParOf" srcId="{51E477A4-4818-4FE2-8B55-238E07B729C2}" destId="{5891F47B-3DB9-4480-BB46-1A0847603FF7}" srcOrd="3" destOrd="0" presId="urn:microsoft.com/office/officeart/2005/8/layout/default"/>
    <dgm:cxn modelId="{8EAC1A38-2A37-4ABD-8EFF-7568FB756EC6}" type="presParOf" srcId="{51E477A4-4818-4FE2-8B55-238E07B729C2}" destId="{A19A5A5F-FC67-4F93-AF9A-47DB96833BA3}" srcOrd="4" destOrd="0" presId="urn:microsoft.com/office/officeart/2005/8/layout/default"/>
    <dgm:cxn modelId="{96C30C1A-6917-48D2-88C3-6FF411A50A93}" type="presParOf" srcId="{51E477A4-4818-4FE2-8B55-238E07B729C2}" destId="{D82D6A70-866E-4BEB-89C1-D59C621CD98F}" srcOrd="5" destOrd="0" presId="urn:microsoft.com/office/officeart/2005/8/layout/default"/>
    <dgm:cxn modelId="{E695A711-5557-4A6D-AE69-E202A8CA1EE8}" type="presParOf" srcId="{51E477A4-4818-4FE2-8B55-238E07B729C2}" destId="{223B4174-9ED6-47A5-B19B-8E1795B319BD}" srcOrd="6" destOrd="0" presId="urn:microsoft.com/office/officeart/2005/8/layout/default"/>
    <dgm:cxn modelId="{26F6C617-B162-4B11-BE69-B47360220A7B}" type="presParOf" srcId="{51E477A4-4818-4FE2-8B55-238E07B729C2}" destId="{8372C50C-181A-4D1F-9A4D-5BE0AB3AD476}" srcOrd="7" destOrd="0" presId="urn:microsoft.com/office/officeart/2005/8/layout/default"/>
    <dgm:cxn modelId="{D19ECE18-7AC6-494F-9E70-1E0411910F1A}" type="presParOf" srcId="{51E477A4-4818-4FE2-8B55-238E07B729C2}" destId="{F3EFDED6-D613-465F-B155-1C574EBDB561}" srcOrd="8" destOrd="0" presId="urn:microsoft.com/office/officeart/2005/8/layout/default"/>
    <dgm:cxn modelId="{1966917B-211F-4FC8-8BC5-C4A66C3E2226}" type="presParOf" srcId="{51E477A4-4818-4FE2-8B55-238E07B729C2}" destId="{DA197DC2-B2D9-4EC0-8845-127A16FDAE3D}" srcOrd="9" destOrd="0" presId="urn:microsoft.com/office/officeart/2005/8/layout/default"/>
    <dgm:cxn modelId="{F3C831BE-9295-464F-B1A0-C9FE73DDC15E}" type="presParOf" srcId="{51E477A4-4818-4FE2-8B55-238E07B729C2}" destId="{5E4B388E-02DD-4855-A633-ADD3FBA0FC84}" srcOrd="10" destOrd="0" presId="urn:microsoft.com/office/officeart/2005/8/layout/default"/>
    <dgm:cxn modelId="{91215E47-6350-4FAA-94D2-39508539CFAD}" type="presParOf" srcId="{51E477A4-4818-4FE2-8B55-238E07B729C2}" destId="{F524411D-676C-4B83-A76E-63C00C78A8D4}" srcOrd="11" destOrd="0" presId="urn:microsoft.com/office/officeart/2005/8/layout/default"/>
    <dgm:cxn modelId="{43FA7986-B85B-4F6B-82B6-39A9CFCD9F29}" type="presParOf" srcId="{51E477A4-4818-4FE2-8B55-238E07B729C2}" destId="{9D6DDFF6-E8EE-4ABB-B2FE-300B8477CE07}" srcOrd="12" destOrd="0" presId="urn:microsoft.com/office/officeart/2005/8/layout/default"/>
    <dgm:cxn modelId="{D37E137A-23F7-4762-AD34-55B4A18D97FB}" type="presParOf" srcId="{51E477A4-4818-4FE2-8B55-238E07B729C2}" destId="{2BF3CAEB-953A-4E47-ACB1-24B6A5408852}" srcOrd="13" destOrd="0" presId="urn:microsoft.com/office/officeart/2005/8/layout/default"/>
    <dgm:cxn modelId="{725EF54A-54F0-4CC3-8E0F-FE13CBFE392E}" type="presParOf" srcId="{51E477A4-4818-4FE2-8B55-238E07B729C2}" destId="{E3AA0D0E-8570-40BD-BF20-98E492DBDA73}" srcOrd="14" destOrd="0" presId="urn:microsoft.com/office/officeart/2005/8/layout/default"/>
    <dgm:cxn modelId="{F6804829-DB62-4FFB-9F85-4FB226B03D9C}" type="presParOf" srcId="{51E477A4-4818-4FE2-8B55-238E07B729C2}" destId="{F36B8D64-314E-4B8B-8335-C358FCCA9E68}" srcOrd="15" destOrd="0" presId="urn:microsoft.com/office/officeart/2005/8/layout/default"/>
    <dgm:cxn modelId="{3D94D2DB-4741-4ADF-B42D-9E972C5CC262}" type="presParOf" srcId="{51E477A4-4818-4FE2-8B55-238E07B729C2}" destId="{328FCB41-6810-4C3C-A7C2-C52BCE95C308}" srcOrd="16" destOrd="0" presId="urn:microsoft.com/office/officeart/2005/8/layout/default"/>
    <dgm:cxn modelId="{B43018D0-D082-4F62-B2D2-6A9214F91AC3}" type="presParOf" srcId="{51E477A4-4818-4FE2-8B55-238E07B729C2}" destId="{5E65A676-507C-466E-980E-0955091E5243}" srcOrd="17" destOrd="0" presId="urn:microsoft.com/office/officeart/2005/8/layout/default"/>
    <dgm:cxn modelId="{FA6F3859-62D1-4609-A389-B02CB42DB61D}" type="presParOf" srcId="{51E477A4-4818-4FE2-8B55-238E07B729C2}" destId="{DFD4105F-A450-46C6-8709-6A3008A754AF}" srcOrd="18" destOrd="0" presId="urn:microsoft.com/office/officeart/2005/8/layout/default"/>
    <dgm:cxn modelId="{BF215D66-FD73-453F-964C-57503DD76E08}" type="presParOf" srcId="{51E477A4-4818-4FE2-8B55-238E07B729C2}" destId="{C28BC7EF-2CDB-4F23-AD32-61815AB57E66}" srcOrd="19" destOrd="0" presId="urn:microsoft.com/office/officeart/2005/8/layout/default"/>
    <dgm:cxn modelId="{64DC630A-01D8-483E-9CC8-6412D7DAA30F}" type="presParOf" srcId="{51E477A4-4818-4FE2-8B55-238E07B729C2}" destId="{C53E615C-9E2C-4151-AE1B-7C8415BFD42E}" srcOrd="20" destOrd="0" presId="urn:microsoft.com/office/officeart/2005/8/layout/default"/>
    <dgm:cxn modelId="{AF4F2138-95AB-4C65-8F7E-176F8358B833}" type="presParOf" srcId="{51E477A4-4818-4FE2-8B55-238E07B729C2}" destId="{BC55CDBA-001D-4866-A926-BA2A45600CDF}" srcOrd="21" destOrd="0" presId="urn:microsoft.com/office/officeart/2005/8/layout/default"/>
    <dgm:cxn modelId="{A437CCCE-E3FE-4B23-BC7F-B8C5F6D513AD}" type="presParOf" srcId="{51E477A4-4818-4FE2-8B55-238E07B729C2}" destId="{7CCE3EDE-B51D-4CAD-BA2D-EE9A9B857149}"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A1A1F-A027-43AF-B851-E5044F972B14}">
      <dsp:nvSpPr>
        <dsp:cNvPr id="0" name=""/>
        <dsp:cNvSpPr/>
      </dsp:nvSpPr>
      <dsp:spPr>
        <a:xfrm>
          <a:off x="467533" y="300375"/>
          <a:ext cx="1899713" cy="1802525"/>
        </a:xfrm>
        <a:prstGeom prst="ellipse">
          <a:avLst/>
        </a:prstGeom>
        <a:solidFill>
          <a:schemeClr val="tx2">
            <a:lumMod val="75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b="0" kern="1200" dirty="0" smtClean="0"/>
            <a:t>Stopping Domestic and  Sexual Violence Strategy</a:t>
          </a:r>
          <a:endParaRPr lang="en-GB" sz="1800" b="1" kern="1200" dirty="0"/>
        </a:p>
      </dsp:txBody>
      <dsp:txXfrm>
        <a:off x="745740" y="564349"/>
        <a:ext cx="1343299" cy="1274577"/>
      </dsp:txXfrm>
    </dsp:sp>
    <dsp:sp modelId="{7ED79FC2-D0D9-48E6-BE22-5C2C3FA3B613}">
      <dsp:nvSpPr>
        <dsp:cNvPr id="0" name=""/>
        <dsp:cNvSpPr/>
      </dsp:nvSpPr>
      <dsp:spPr>
        <a:xfrm rot="10800000">
          <a:off x="2385040" y="1050965"/>
          <a:ext cx="612667" cy="361190"/>
        </a:xfrm>
        <a:prstGeom prst="leftArrow">
          <a:avLst>
            <a:gd name="adj1" fmla="val 60000"/>
            <a:gd name="adj2" fmla="val 50000"/>
          </a:avLst>
        </a:prstGeom>
        <a:solidFill>
          <a:schemeClr val="tx2">
            <a:lumMod val="7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sp>
    <dsp:sp modelId="{EF73753A-A35E-435E-B903-E04C4663003C}">
      <dsp:nvSpPr>
        <dsp:cNvPr id="0" name=""/>
        <dsp:cNvSpPr/>
      </dsp:nvSpPr>
      <dsp:spPr>
        <a:xfrm>
          <a:off x="3131833" y="822745"/>
          <a:ext cx="1677257" cy="750584"/>
        </a:xfrm>
        <a:prstGeom prst="roundRect">
          <a:avLst>
            <a:gd name="adj" fmla="val 10000"/>
          </a:avLst>
        </a:prstGeom>
        <a:solidFill>
          <a:schemeClr val="accent3">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rPr>
            <a:t>Perpetrator</a:t>
          </a:r>
          <a:r>
            <a:rPr lang="en-GB" sz="1800" b="1" kern="1200" baseline="0" dirty="0" smtClean="0">
              <a:solidFill>
                <a:schemeClr val="tx1"/>
              </a:solidFill>
            </a:rPr>
            <a:t> Programmes</a:t>
          </a:r>
          <a:endParaRPr lang="en-GB" sz="1800" b="1" kern="1200" dirty="0">
            <a:solidFill>
              <a:schemeClr val="tx1"/>
            </a:solidFill>
          </a:endParaRPr>
        </a:p>
      </dsp:txBody>
      <dsp:txXfrm>
        <a:off x="3153817" y="844729"/>
        <a:ext cx="1633289" cy="7066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232FA-EF20-465A-9DAA-995C1373E147}">
      <dsp:nvSpPr>
        <dsp:cNvPr id="0" name=""/>
        <dsp:cNvSpPr/>
      </dsp:nvSpPr>
      <dsp:spPr>
        <a:xfrm>
          <a:off x="2404" y="233674"/>
          <a:ext cx="2412971" cy="2412971"/>
        </a:xfrm>
        <a:prstGeom prst="ellipse">
          <a:avLst/>
        </a:prstGeom>
        <a:solidFill>
          <a:schemeClr val="tx2">
            <a:lumMod val="50000"/>
            <a:alpha val="50000"/>
          </a:schemeClr>
        </a:solidFill>
        <a:ln w="11429" cap="flat" cmpd="sng" algn="ctr">
          <a:no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32794" tIns="22860" rIns="132794"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Hope for the </a:t>
          </a:r>
          <a:r>
            <a:rPr lang="en-GB" sz="1800" b="1" u="sng" kern="1200" dirty="0" smtClean="0">
              <a:solidFill>
                <a:srgbClr val="FFC000"/>
              </a:solidFill>
            </a:rPr>
            <a:t>individual</a:t>
          </a:r>
          <a:endParaRPr lang="en-GB" sz="1800" b="1" u="sng" kern="1200" dirty="0">
            <a:solidFill>
              <a:srgbClr val="FFC000"/>
            </a:solidFill>
          </a:endParaRPr>
        </a:p>
      </dsp:txBody>
      <dsp:txXfrm>
        <a:off x="355775" y="587045"/>
        <a:ext cx="1706229" cy="1706229"/>
      </dsp:txXfrm>
    </dsp:sp>
    <dsp:sp modelId="{C6257339-38DF-4F50-8F4F-293449E39763}">
      <dsp:nvSpPr>
        <dsp:cNvPr id="0" name=""/>
        <dsp:cNvSpPr/>
      </dsp:nvSpPr>
      <dsp:spPr>
        <a:xfrm>
          <a:off x="1932781" y="233674"/>
          <a:ext cx="2412971" cy="2412971"/>
        </a:xfrm>
        <a:prstGeom prst="ellipse">
          <a:avLst/>
        </a:prstGeom>
        <a:solidFill>
          <a:schemeClr val="tx2">
            <a:lumMod val="50000"/>
            <a:alpha val="50000"/>
          </a:schemeClr>
        </a:solidFill>
        <a:ln w="11429" cap="flat" cmpd="sng" algn="ctr">
          <a:no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32794" tIns="22860" rIns="132794"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Hope for </a:t>
          </a:r>
          <a:r>
            <a:rPr lang="en-GB" sz="1800" b="1" u="sng" kern="1200" dirty="0" smtClean="0">
              <a:solidFill>
                <a:srgbClr val="FFC000"/>
              </a:solidFill>
            </a:rPr>
            <a:t>community</a:t>
          </a:r>
          <a:r>
            <a:rPr lang="en-GB" sz="1800" b="1" u="sng" kern="1200" dirty="0" smtClean="0">
              <a:solidFill>
                <a:srgbClr val="FEFAE2"/>
              </a:solidFill>
            </a:rPr>
            <a:t> &amp; </a:t>
          </a:r>
          <a:r>
            <a:rPr lang="en-GB" sz="1800" b="1" u="sng" kern="1200" dirty="0" smtClean="0">
              <a:solidFill>
                <a:srgbClr val="FFC000"/>
              </a:solidFill>
            </a:rPr>
            <a:t>victims</a:t>
          </a:r>
          <a:endParaRPr lang="en-GB" sz="1800" b="1" u="sng" kern="1200" dirty="0">
            <a:solidFill>
              <a:srgbClr val="FFC000"/>
            </a:solidFill>
          </a:endParaRPr>
        </a:p>
      </dsp:txBody>
      <dsp:txXfrm>
        <a:off x="2286152" y="587045"/>
        <a:ext cx="1706229" cy="1706229"/>
      </dsp:txXfrm>
    </dsp:sp>
    <dsp:sp modelId="{1F6F0AEF-6B33-4E73-A19F-6A26E9B4672A}">
      <dsp:nvSpPr>
        <dsp:cNvPr id="0" name=""/>
        <dsp:cNvSpPr/>
      </dsp:nvSpPr>
      <dsp:spPr>
        <a:xfrm>
          <a:off x="3863158" y="233674"/>
          <a:ext cx="2412971" cy="2412971"/>
        </a:xfrm>
        <a:prstGeom prst="ellipse">
          <a:avLst/>
        </a:prstGeom>
        <a:solidFill>
          <a:schemeClr val="tx2">
            <a:lumMod val="50000"/>
            <a:alpha val="50000"/>
          </a:schemeClr>
        </a:solidFill>
        <a:ln w="11429" cap="flat" cmpd="sng" algn="ctr">
          <a:no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32794" tIns="22860" rIns="132794"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Hope for the </a:t>
          </a:r>
          <a:r>
            <a:rPr lang="en-GB" sz="1800" b="1" u="sng" kern="1200" dirty="0" smtClean="0">
              <a:solidFill>
                <a:srgbClr val="FFC000"/>
              </a:solidFill>
            </a:rPr>
            <a:t>family</a:t>
          </a:r>
          <a:endParaRPr lang="en-GB" sz="1800" b="1" u="sng" kern="1200" dirty="0">
            <a:solidFill>
              <a:srgbClr val="FFC000"/>
            </a:solidFill>
          </a:endParaRPr>
        </a:p>
      </dsp:txBody>
      <dsp:txXfrm>
        <a:off x="4216529" y="587045"/>
        <a:ext cx="1706229" cy="1706229"/>
      </dsp:txXfrm>
    </dsp:sp>
    <dsp:sp modelId="{6CB134FF-4403-4A34-9080-2AD8E2940107}">
      <dsp:nvSpPr>
        <dsp:cNvPr id="0" name=""/>
        <dsp:cNvSpPr/>
      </dsp:nvSpPr>
      <dsp:spPr>
        <a:xfrm>
          <a:off x="5793535" y="233674"/>
          <a:ext cx="2412971" cy="2412971"/>
        </a:xfrm>
        <a:prstGeom prst="ellipse">
          <a:avLst/>
        </a:prstGeom>
        <a:solidFill>
          <a:schemeClr val="tx2">
            <a:lumMod val="50000"/>
            <a:alpha val="50000"/>
          </a:schemeClr>
        </a:solidFill>
        <a:ln w="11429" cap="flat" cmpd="sng" algn="ctr">
          <a:no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32794" tIns="22860" rIns="132794"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Hope for the </a:t>
          </a:r>
          <a:r>
            <a:rPr lang="en-GB" sz="1800" b="1" u="sng" kern="1200" dirty="0" smtClean="0">
              <a:solidFill>
                <a:srgbClr val="FFC000"/>
              </a:solidFill>
            </a:rPr>
            <a:t>Criminal Justice System &amp; Health </a:t>
          </a:r>
          <a:endParaRPr lang="en-GB" sz="1800" b="1" u="sng" kern="1200" dirty="0">
            <a:solidFill>
              <a:srgbClr val="FFC000"/>
            </a:solidFill>
          </a:endParaRPr>
        </a:p>
      </dsp:txBody>
      <dsp:txXfrm>
        <a:off x="6146906" y="587045"/>
        <a:ext cx="1706229" cy="17062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8A6DF-CC98-4C08-84BB-6D1B229E3404}">
      <dsp:nvSpPr>
        <dsp:cNvPr id="0" name=""/>
        <dsp:cNvSpPr/>
      </dsp:nvSpPr>
      <dsp:spPr>
        <a:xfrm>
          <a:off x="288032" y="261892"/>
          <a:ext cx="1840768" cy="1772138"/>
        </a:xfrm>
        <a:prstGeom prst="ellipse">
          <a:avLst/>
        </a:prstGeom>
        <a:solidFill>
          <a:schemeClr val="tx2">
            <a:lumMod val="75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t>Programme for Government </a:t>
          </a:r>
          <a:endParaRPr lang="en-GB" sz="1500" b="1" kern="1200" dirty="0"/>
        </a:p>
      </dsp:txBody>
      <dsp:txXfrm>
        <a:off x="557606" y="521416"/>
        <a:ext cx="1301620" cy="1253090"/>
      </dsp:txXfrm>
    </dsp:sp>
    <dsp:sp modelId="{D2558B37-59F1-44BB-B817-9CC35C56E67B}">
      <dsp:nvSpPr>
        <dsp:cNvPr id="0" name=""/>
        <dsp:cNvSpPr/>
      </dsp:nvSpPr>
      <dsp:spPr>
        <a:xfrm rot="10860675">
          <a:off x="2128256" y="971270"/>
          <a:ext cx="691402" cy="428018"/>
        </a:xfrm>
        <a:prstGeom prst="leftArrow">
          <a:avLst>
            <a:gd name="adj1" fmla="val 60000"/>
            <a:gd name="adj2" fmla="val 50000"/>
          </a:avLst>
        </a:prstGeom>
        <a:solidFill>
          <a:schemeClr val="tx2">
            <a:lumMod val="7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sp>
    <dsp:sp modelId="{6815481B-471B-4432-9108-E4C176077A9A}">
      <dsp:nvSpPr>
        <dsp:cNvPr id="0" name=""/>
        <dsp:cNvSpPr/>
      </dsp:nvSpPr>
      <dsp:spPr>
        <a:xfrm>
          <a:off x="2567607" y="700707"/>
          <a:ext cx="1947736" cy="940747"/>
        </a:xfrm>
        <a:prstGeom prst="roundRect">
          <a:avLst>
            <a:gd name="adj" fmla="val 10000"/>
          </a:avLst>
        </a:prstGeom>
        <a:solidFill>
          <a:schemeClr val="accent3">
            <a:lumMod val="20000"/>
            <a:lumOff val="8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rPr>
            <a:t>Unadjudicated DA programme (PPRP) </a:t>
          </a:r>
          <a:endParaRPr lang="en-GB" sz="1800" b="1" kern="1200" dirty="0">
            <a:solidFill>
              <a:schemeClr val="tx1"/>
            </a:solidFill>
          </a:endParaRPr>
        </a:p>
      </dsp:txBody>
      <dsp:txXfrm>
        <a:off x="2595161" y="728261"/>
        <a:ext cx="1892628" cy="8856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42D4A-C281-4517-AE3E-E2B9B414EBCC}">
      <dsp:nvSpPr>
        <dsp:cNvPr id="0" name=""/>
        <dsp:cNvSpPr/>
      </dsp:nvSpPr>
      <dsp:spPr>
        <a:xfrm>
          <a:off x="86216" y="201586"/>
          <a:ext cx="3730211" cy="1368151"/>
        </a:xfrm>
        <a:prstGeom prst="rightArrow">
          <a:avLst/>
        </a:prstGeom>
        <a:solidFill>
          <a:schemeClr val="tx2">
            <a:lumMod val="7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F7E29642-DE84-4607-8109-39938E0223FA}">
      <dsp:nvSpPr>
        <dsp:cNvPr id="0" name=""/>
        <dsp:cNvSpPr/>
      </dsp:nvSpPr>
      <dsp:spPr>
        <a:xfrm>
          <a:off x="211278" y="601511"/>
          <a:ext cx="1030082" cy="550616"/>
        </a:xfrm>
        <a:prstGeom prst="roundRect">
          <a:avLst/>
        </a:prstGeom>
        <a:solidFill>
          <a:srgbClr val="FEF8D6"/>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b" anchorCtr="0">
          <a:noAutofit/>
        </a:bodyPr>
        <a:lstStyle/>
        <a:p>
          <a:pPr lvl="0" algn="ctr" defTabSz="889000">
            <a:lnSpc>
              <a:spcPct val="90000"/>
            </a:lnSpc>
            <a:spcBef>
              <a:spcPct val="0"/>
            </a:spcBef>
            <a:spcAft>
              <a:spcPct val="35000"/>
            </a:spcAft>
          </a:pPr>
          <a:r>
            <a:rPr lang="en-GB" sz="2000" kern="1200" dirty="0" smtClean="0">
              <a:solidFill>
                <a:schemeClr val="tx1">
                  <a:lumMod val="65000"/>
                  <a:lumOff val="35000"/>
                </a:schemeClr>
              </a:solidFill>
            </a:rPr>
            <a:t>MODV</a:t>
          </a:r>
          <a:endParaRPr lang="en-GB" sz="2000" kern="1200" dirty="0">
            <a:solidFill>
              <a:schemeClr val="tx1">
                <a:lumMod val="65000"/>
                <a:lumOff val="35000"/>
              </a:schemeClr>
            </a:solidFill>
          </a:endParaRPr>
        </a:p>
      </dsp:txBody>
      <dsp:txXfrm>
        <a:off x="238157" y="628390"/>
        <a:ext cx="976324" cy="496858"/>
      </dsp:txXfrm>
    </dsp:sp>
    <dsp:sp modelId="{CCEF4757-FB32-413C-AFD2-80B041376835}">
      <dsp:nvSpPr>
        <dsp:cNvPr id="0" name=""/>
        <dsp:cNvSpPr/>
      </dsp:nvSpPr>
      <dsp:spPr>
        <a:xfrm>
          <a:off x="1344016" y="601511"/>
          <a:ext cx="1030082" cy="550616"/>
        </a:xfrm>
        <a:prstGeom prst="roundRect">
          <a:avLst/>
        </a:prstGeom>
        <a:solidFill>
          <a:srgbClr val="FEF8D6"/>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b" anchorCtr="0">
          <a:noAutofit/>
        </a:bodyPr>
        <a:lstStyle/>
        <a:p>
          <a:pPr lvl="0" algn="ctr" defTabSz="889000">
            <a:lnSpc>
              <a:spcPct val="90000"/>
            </a:lnSpc>
            <a:spcBef>
              <a:spcPct val="0"/>
            </a:spcBef>
            <a:spcAft>
              <a:spcPct val="35000"/>
            </a:spcAft>
          </a:pPr>
          <a:r>
            <a:rPr lang="en-GB" sz="2000" kern="1200" dirty="0" smtClean="0">
              <a:solidFill>
                <a:schemeClr val="tx1">
                  <a:lumMod val="65000"/>
                  <a:lumOff val="35000"/>
                </a:schemeClr>
              </a:solidFill>
            </a:rPr>
            <a:t>IDAP</a:t>
          </a:r>
          <a:endParaRPr lang="en-GB" sz="2000" kern="1200" dirty="0">
            <a:solidFill>
              <a:schemeClr val="tx1">
                <a:lumMod val="65000"/>
                <a:lumOff val="35000"/>
              </a:schemeClr>
            </a:solidFill>
          </a:endParaRPr>
        </a:p>
      </dsp:txBody>
      <dsp:txXfrm>
        <a:off x="1370895" y="628390"/>
        <a:ext cx="976324" cy="496858"/>
      </dsp:txXfrm>
    </dsp:sp>
    <dsp:sp modelId="{F958B889-6996-4FD6-A9D8-5A88ACF47915}">
      <dsp:nvSpPr>
        <dsp:cNvPr id="0" name=""/>
        <dsp:cNvSpPr/>
      </dsp:nvSpPr>
      <dsp:spPr>
        <a:xfrm>
          <a:off x="2448268" y="601511"/>
          <a:ext cx="1030082" cy="550616"/>
        </a:xfrm>
        <a:prstGeom prst="roundRect">
          <a:avLst/>
        </a:prstGeom>
        <a:solidFill>
          <a:srgbClr val="FEF8D6"/>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b" anchorCtr="0">
          <a:noAutofit/>
        </a:bodyPr>
        <a:lstStyle/>
        <a:p>
          <a:pPr lvl="0" algn="ctr" defTabSz="889000">
            <a:lnSpc>
              <a:spcPct val="90000"/>
            </a:lnSpc>
            <a:spcBef>
              <a:spcPct val="0"/>
            </a:spcBef>
            <a:spcAft>
              <a:spcPct val="35000"/>
            </a:spcAft>
          </a:pPr>
          <a:r>
            <a:rPr lang="en-GB" sz="2000" kern="1200" dirty="0" smtClean="0">
              <a:solidFill>
                <a:schemeClr val="tx1">
                  <a:lumMod val="65000"/>
                  <a:lumOff val="35000"/>
                </a:schemeClr>
              </a:solidFill>
            </a:rPr>
            <a:t>BBR</a:t>
          </a:r>
          <a:endParaRPr lang="en-GB" sz="2000" kern="1200" dirty="0">
            <a:solidFill>
              <a:schemeClr val="tx1">
                <a:lumMod val="65000"/>
                <a:lumOff val="35000"/>
              </a:schemeClr>
            </a:solidFill>
          </a:endParaRPr>
        </a:p>
      </dsp:txBody>
      <dsp:txXfrm>
        <a:off x="2475147" y="628390"/>
        <a:ext cx="976324" cy="4968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0E9F5-5C8B-4686-9DCD-52566B39FF56}">
      <dsp:nvSpPr>
        <dsp:cNvPr id="0" name=""/>
        <dsp:cNvSpPr/>
      </dsp:nvSpPr>
      <dsp:spPr>
        <a:xfrm>
          <a:off x="1102823" y="72009"/>
          <a:ext cx="2796455" cy="1368149"/>
        </a:xfrm>
        <a:prstGeom prst="rightArrow">
          <a:avLst/>
        </a:prstGeom>
        <a:solidFill>
          <a:srgbClr val="FEFAE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C72BACEA-C2C2-46AD-ABA3-C3EC8CB011BA}">
      <dsp:nvSpPr>
        <dsp:cNvPr id="0" name=""/>
        <dsp:cNvSpPr/>
      </dsp:nvSpPr>
      <dsp:spPr>
        <a:xfrm>
          <a:off x="1240829" y="472676"/>
          <a:ext cx="1038930" cy="535434"/>
        </a:xfrm>
        <a:prstGeom prst="roundRect">
          <a:avLst/>
        </a:prstGeom>
        <a:solidFill>
          <a:schemeClr val="tx2">
            <a:lumMod val="75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PPRP</a:t>
          </a:r>
          <a:endParaRPr lang="en-GB" sz="2300" kern="1200" dirty="0"/>
        </a:p>
      </dsp:txBody>
      <dsp:txXfrm>
        <a:off x="1266967" y="498814"/>
        <a:ext cx="986654" cy="483158"/>
      </dsp:txXfrm>
    </dsp:sp>
    <dsp:sp modelId="{9AB816CF-9FF1-4F92-9C6C-A936A460564F}">
      <dsp:nvSpPr>
        <dsp:cNvPr id="0" name=""/>
        <dsp:cNvSpPr/>
      </dsp:nvSpPr>
      <dsp:spPr>
        <a:xfrm>
          <a:off x="2454383" y="472676"/>
          <a:ext cx="1038930" cy="535434"/>
        </a:xfrm>
        <a:prstGeom prst="roundRect">
          <a:avLst/>
        </a:prstGeom>
        <a:solidFill>
          <a:schemeClr val="tx2">
            <a:lumMod val="75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RRI</a:t>
          </a:r>
          <a:endParaRPr lang="en-GB" sz="2300" kern="1200" dirty="0"/>
        </a:p>
      </dsp:txBody>
      <dsp:txXfrm>
        <a:off x="2480521" y="498814"/>
        <a:ext cx="986654" cy="4831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3DD37-5789-4315-B17F-0FEFEDE50613}">
      <dsp:nvSpPr>
        <dsp:cNvPr id="0" name=""/>
        <dsp:cNvSpPr/>
      </dsp:nvSpPr>
      <dsp:spPr>
        <a:xfrm>
          <a:off x="2" y="0"/>
          <a:ext cx="8784971" cy="4552280"/>
        </a:xfrm>
        <a:prstGeom prst="rightArrow">
          <a:avLst/>
        </a:prstGeom>
        <a:solidFill>
          <a:srgbClr val="EBEDF1"/>
        </a:solidFill>
        <a:ln>
          <a:noFill/>
        </a:ln>
        <a:effectLst/>
      </dsp:spPr>
      <dsp:style>
        <a:lnRef idx="0">
          <a:scrgbClr r="0" g="0" b="0"/>
        </a:lnRef>
        <a:fillRef idx="1">
          <a:scrgbClr r="0" g="0" b="0"/>
        </a:fillRef>
        <a:effectRef idx="0">
          <a:scrgbClr r="0" g="0" b="0"/>
        </a:effectRef>
        <a:fontRef idx="minor"/>
      </dsp:style>
    </dsp:sp>
    <dsp:sp modelId="{2C42B53E-FFCD-465C-AAAA-109A0A8640B6}">
      <dsp:nvSpPr>
        <dsp:cNvPr id="0" name=""/>
        <dsp:cNvSpPr/>
      </dsp:nvSpPr>
      <dsp:spPr>
        <a:xfrm>
          <a:off x="1251" y="1584175"/>
          <a:ext cx="1228922" cy="1383929"/>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altLang="en-US" sz="1400" b="1" kern="1200" dirty="0" smtClean="0">
              <a:solidFill>
                <a:schemeClr val="accent2">
                  <a:lumMod val="40000"/>
                  <a:lumOff val="60000"/>
                </a:schemeClr>
              </a:solidFill>
              <a:latin typeface="+mn-lt"/>
              <a:sym typeface="Wingdings" pitchFamily="2" charset="2"/>
            </a:rPr>
            <a:t>Treats the root causes &amp; problems</a:t>
          </a:r>
          <a:endParaRPr lang="en-GB" sz="1400" b="1" kern="1200" dirty="0">
            <a:solidFill>
              <a:schemeClr val="accent2">
                <a:lumMod val="40000"/>
                <a:lumOff val="60000"/>
              </a:schemeClr>
            </a:solidFill>
            <a:latin typeface="+mn-lt"/>
          </a:endParaRPr>
        </a:p>
      </dsp:txBody>
      <dsp:txXfrm>
        <a:off x="61242" y="1644166"/>
        <a:ext cx="1108940" cy="1263947"/>
      </dsp:txXfrm>
    </dsp:sp>
    <dsp:sp modelId="{802FA992-D9F5-45A9-93F6-9E95AC2FA09C}">
      <dsp:nvSpPr>
        <dsp:cNvPr id="0" name=""/>
        <dsp:cNvSpPr/>
      </dsp:nvSpPr>
      <dsp:spPr>
        <a:xfrm>
          <a:off x="1287552" y="1584175"/>
          <a:ext cx="913227" cy="1383929"/>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altLang="en-US" sz="1400" b="1" kern="1200" dirty="0" smtClean="0">
              <a:solidFill>
                <a:schemeClr val="bg1"/>
              </a:solidFill>
              <a:latin typeface="+mn-lt"/>
              <a:sym typeface="Wingdings" pitchFamily="2" charset="2"/>
            </a:rPr>
            <a:t>Fewer victims</a:t>
          </a:r>
          <a:endParaRPr lang="en-GB" sz="1400" b="1" kern="1200" dirty="0">
            <a:solidFill>
              <a:schemeClr val="accent2">
                <a:lumMod val="40000"/>
                <a:lumOff val="60000"/>
              </a:schemeClr>
            </a:solidFill>
            <a:latin typeface="+mn-lt"/>
          </a:endParaRPr>
        </a:p>
      </dsp:txBody>
      <dsp:txXfrm>
        <a:off x="1332132" y="1628755"/>
        <a:ext cx="824067" cy="1294769"/>
      </dsp:txXfrm>
    </dsp:sp>
    <dsp:sp modelId="{C0BB159D-750F-4C37-AE27-9E0E2F50FFED}">
      <dsp:nvSpPr>
        <dsp:cNvPr id="0" name=""/>
        <dsp:cNvSpPr/>
      </dsp:nvSpPr>
      <dsp:spPr>
        <a:xfrm>
          <a:off x="2257287" y="1584175"/>
          <a:ext cx="1473484" cy="1383929"/>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solidFill>
                <a:schemeClr val="bg1"/>
              </a:solidFill>
              <a:latin typeface="+mn-lt"/>
            </a:rPr>
            <a:t>Focus on Rehabilitation</a:t>
          </a:r>
          <a:endParaRPr lang="en-GB" sz="1300" b="1" kern="1200" dirty="0">
            <a:solidFill>
              <a:schemeClr val="bg1"/>
            </a:solidFill>
            <a:latin typeface="+mn-lt"/>
          </a:endParaRPr>
        </a:p>
      </dsp:txBody>
      <dsp:txXfrm>
        <a:off x="2324845" y="1651733"/>
        <a:ext cx="1338368" cy="1248813"/>
      </dsp:txXfrm>
    </dsp:sp>
    <dsp:sp modelId="{FD18B5A4-C4A4-4FA1-A533-705C404C21CE}">
      <dsp:nvSpPr>
        <dsp:cNvPr id="0" name=""/>
        <dsp:cNvSpPr/>
      </dsp:nvSpPr>
      <dsp:spPr>
        <a:xfrm>
          <a:off x="3802118" y="1584184"/>
          <a:ext cx="1387720" cy="1352373"/>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solidFill>
                <a:schemeClr val="accent2">
                  <a:lumMod val="20000"/>
                  <a:lumOff val="80000"/>
                </a:schemeClr>
              </a:solidFill>
              <a:latin typeface="+mn-lt"/>
            </a:rPr>
            <a:t>Safer Communities</a:t>
          </a:r>
          <a:endParaRPr lang="en-GB" sz="1300" b="1" kern="1200" dirty="0">
            <a:solidFill>
              <a:schemeClr val="accent2">
                <a:lumMod val="20000"/>
                <a:lumOff val="80000"/>
              </a:schemeClr>
            </a:solidFill>
            <a:latin typeface="+mn-lt"/>
          </a:endParaRPr>
        </a:p>
      </dsp:txBody>
      <dsp:txXfrm>
        <a:off x="3868135" y="1650201"/>
        <a:ext cx="1255686" cy="1220339"/>
      </dsp:txXfrm>
    </dsp:sp>
    <dsp:sp modelId="{BC369B43-3BC0-4878-B76C-53B13F5C2A84}">
      <dsp:nvSpPr>
        <dsp:cNvPr id="0" name=""/>
        <dsp:cNvSpPr/>
      </dsp:nvSpPr>
      <dsp:spPr>
        <a:xfrm>
          <a:off x="5255589" y="1599953"/>
          <a:ext cx="1145645" cy="1352373"/>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solidFill>
                <a:schemeClr val="bg1"/>
              </a:solidFill>
              <a:latin typeface="+mn-lt"/>
            </a:rPr>
            <a:t>More options for sentencers</a:t>
          </a:r>
          <a:endParaRPr lang="en-GB" sz="1300" b="1" kern="1200" dirty="0">
            <a:solidFill>
              <a:schemeClr val="bg1"/>
            </a:solidFill>
            <a:latin typeface="+mn-lt"/>
          </a:endParaRPr>
        </a:p>
      </dsp:txBody>
      <dsp:txXfrm>
        <a:off x="5311515" y="1655879"/>
        <a:ext cx="1033793" cy="1240521"/>
      </dsp:txXfrm>
    </dsp:sp>
    <dsp:sp modelId="{4E4580EA-C39D-4686-A1B3-463088638680}">
      <dsp:nvSpPr>
        <dsp:cNvPr id="0" name=""/>
        <dsp:cNvSpPr/>
      </dsp:nvSpPr>
      <dsp:spPr>
        <a:xfrm>
          <a:off x="6459098" y="1584175"/>
          <a:ext cx="1324748" cy="1383929"/>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altLang="en-US" sz="1300" b="1" kern="1200" dirty="0" smtClean="0">
              <a:solidFill>
                <a:schemeClr val="accent2">
                  <a:lumMod val="40000"/>
                  <a:lumOff val="60000"/>
                </a:schemeClr>
              </a:solidFill>
              <a:latin typeface="+mn-lt"/>
              <a:sym typeface="Wingdings" pitchFamily="2" charset="2"/>
            </a:rPr>
            <a:t>Reduce prison populations</a:t>
          </a:r>
          <a:endParaRPr lang="en-GB" altLang="en-US" sz="1300" b="1" kern="1200" dirty="0" smtClean="0">
            <a:solidFill>
              <a:schemeClr val="accent2">
                <a:lumMod val="40000"/>
                <a:lumOff val="60000"/>
              </a:schemeClr>
            </a:solidFill>
            <a:latin typeface="+mn-lt"/>
            <a:sym typeface="Wingdings 2" pitchFamily="18" charset="2"/>
          </a:endParaRPr>
        </a:p>
      </dsp:txBody>
      <dsp:txXfrm>
        <a:off x="6523767" y="1648844"/>
        <a:ext cx="1195410" cy="1254591"/>
      </dsp:txXfrm>
    </dsp:sp>
    <dsp:sp modelId="{5C3DF46E-8FF1-467D-A45A-186C2AA0E29F}">
      <dsp:nvSpPr>
        <dsp:cNvPr id="0" name=""/>
        <dsp:cNvSpPr/>
      </dsp:nvSpPr>
      <dsp:spPr>
        <a:xfrm>
          <a:off x="7845617" y="1584175"/>
          <a:ext cx="938107" cy="1383929"/>
        </a:xfrm>
        <a:prstGeom prst="roundRect">
          <a:avLst/>
        </a:prstGeom>
        <a:solidFill>
          <a:srgbClr val="667798"/>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altLang="en-US" sz="1300" b="1" kern="1200" dirty="0" smtClean="0">
              <a:solidFill>
                <a:schemeClr val="bg1"/>
              </a:solidFill>
              <a:latin typeface="+mn-lt"/>
              <a:sym typeface="Wingdings" pitchFamily="2" charset="2"/>
            </a:rPr>
            <a:t>Cost effective</a:t>
          </a:r>
        </a:p>
      </dsp:txBody>
      <dsp:txXfrm>
        <a:off x="7891412" y="1629970"/>
        <a:ext cx="846517" cy="12923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3756E-79E3-4779-81DE-E8A0E2BE7C15}">
      <dsp:nvSpPr>
        <dsp:cNvPr id="0" name=""/>
        <dsp:cNvSpPr/>
      </dsp:nvSpPr>
      <dsp:spPr>
        <a:xfrm>
          <a:off x="2480246" y="1512284"/>
          <a:ext cx="3454836" cy="3454836"/>
        </a:xfrm>
        <a:prstGeom prst="ellipse">
          <a:avLst/>
        </a:prstGeom>
        <a:solidFill>
          <a:schemeClr val="tx2">
            <a:lumMod val="5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GB" sz="3500" kern="1200" dirty="0" smtClean="0">
              <a:solidFill>
                <a:schemeClr val="bg1"/>
              </a:solidFill>
            </a:rPr>
            <a:t>Programme aims</a:t>
          </a:r>
          <a:endParaRPr lang="en-GB" sz="3500" kern="1200" dirty="0">
            <a:solidFill>
              <a:schemeClr val="bg1"/>
            </a:solidFill>
          </a:endParaRPr>
        </a:p>
      </dsp:txBody>
      <dsp:txXfrm>
        <a:off x="2986195" y="2018233"/>
        <a:ext cx="2442938" cy="2442938"/>
      </dsp:txXfrm>
    </dsp:sp>
    <dsp:sp modelId="{49BDB9BF-836A-474E-A007-BE1AC827C97B}">
      <dsp:nvSpPr>
        <dsp:cNvPr id="0" name=""/>
        <dsp:cNvSpPr/>
      </dsp:nvSpPr>
      <dsp:spPr>
        <a:xfrm>
          <a:off x="3193899" y="-21109"/>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Must be strengths based programmes</a:t>
          </a:r>
          <a:endParaRPr lang="en-GB" sz="1400" kern="1200" dirty="0">
            <a:solidFill>
              <a:schemeClr val="tx1"/>
            </a:solidFill>
          </a:endParaRPr>
        </a:p>
      </dsp:txBody>
      <dsp:txXfrm>
        <a:off x="3481685" y="254724"/>
        <a:ext cx="1389556" cy="1331842"/>
      </dsp:txXfrm>
    </dsp:sp>
    <dsp:sp modelId="{21DD636F-4AD5-42CF-82D9-0AEC3A6ACD2A}">
      <dsp:nvSpPr>
        <dsp:cNvPr id="0" name=""/>
        <dsp:cNvSpPr/>
      </dsp:nvSpPr>
      <dsp:spPr>
        <a:xfrm>
          <a:off x="5072784" y="904521"/>
          <a:ext cx="1727418" cy="172741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Motivation to attend</a:t>
          </a:r>
          <a:endParaRPr lang="en-GB" sz="1400" kern="1200" dirty="0">
            <a:solidFill>
              <a:schemeClr val="tx1"/>
            </a:solidFill>
          </a:endParaRPr>
        </a:p>
      </dsp:txBody>
      <dsp:txXfrm>
        <a:off x="5325759" y="1157496"/>
        <a:ext cx="1221468" cy="1221468"/>
      </dsp:txXfrm>
    </dsp:sp>
    <dsp:sp modelId="{13D9E582-92AF-4BE5-AD5A-9BC21998B8E9}">
      <dsp:nvSpPr>
        <dsp:cNvPr id="0" name=""/>
        <dsp:cNvSpPr/>
      </dsp:nvSpPr>
      <dsp:spPr>
        <a:xfrm>
          <a:off x="5388621" y="2730984"/>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Promote healthy relationships</a:t>
          </a:r>
          <a:endParaRPr lang="en-GB" sz="1400" kern="1200" dirty="0">
            <a:solidFill>
              <a:schemeClr val="tx1"/>
            </a:solidFill>
          </a:endParaRPr>
        </a:p>
      </dsp:txBody>
      <dsp:txXfrm>
        <a:off x="5676407" y="3006817"/>
        <a:ext cx="1389556" cy="1331842"/>
      </dsp:txXfrm>
    </dsp:sp>
    <dsp:sp modelId="{46C72D96-D63D-4C2B-9BDF-C306BB08B135}">
      <dsp:nvSpPr>
        <dsp:cNvPr id="0" name=""/>
        <dsp:cNvSpPr/>
      </dsp:nvSpPr>
      <dsp:spPr>
        <a:xfrm>
          <a:off x="4160494" y="4250367"/>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Reduce risk of abuse against intimate partners &amp; children</a:t>
          </a:r>
          <a:endParaRPr lang="en-GB" sz="1400" kern="1200" dirty="0">
            <a:solidFill>
              <a:schemeClr val="tx1"/>
            </a:solidFill>
          </a:endParaRPr>
        </a:p>
      </dsp:txBody>
      <dsp:txXfrm>
        <a:off x="4448280" y="4526200"/>
        <a:ext cx="1389556" cy="1331842"/>
      </dsp:txXfrm>
    </dsp:sp>
    <dsp:sp modelId="{F153635D-08EB-4139-B69D-1DCD60D6D86D}">
      <dsp:nvSpPr>
        <dsp:cNvPr id="0" name=""/>
        <dsp:cNvSpPr/>
      </dsp:nvSpPr>
      <dsp:spPr>
        <a:xfrm>
          <a:off x="2217156" y="4258281"/>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Education on the impact of healthy &amp; abusive behaviours on victims</a:t>
          </a:r>
          <a:endParaRPr lang="en-GB" sz="1400" kern="1200" dirty="0">
            <a:solidFill>
              <a:schemeClr val="tx1"/>
            </a:solidFill>
          </a:endParaRPr>
        </a:p>
      </dsp:txBody>
      <dsp:txXfrm>
        <a:off x="2504942" y="4534114"/>
        <a:ext cx="1389556" cy="1331842"/>
      </dsp:txXfrm>
    </dsp:sp>
    <dsp:sp modelId="{DC297C17-A574-4DB2-9C13-B0A7D97424DE}">
      <dsp:nvSpPr>
        <dsp:cNvPr id="0" name=""/>
        <dsp:cNvSpPr/>
      </dsp:nvSpPr>
      <dsp:spPr>
        <a:xfrm>
          <a:off x="999178" y="2730984"/>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Development of communication skills, emotional management &amp; responsible parenting</a:t>
          </a:r>
          <a:endParaRPr lang="en-GB" sz="1400" kern="1200" dirty="0">
            <a:solidFill>
              <a:schemeClr val="tx1"/>
            </a:solidFill>
          </a:endParaRPr>
        </a:p>
      </dsp:txBody>
      <dsp:txXfrm>
        <a:off x="1286964" y="3006817"/>
        <a:ext cx="1389556" cy="1331842"/>
      </dsp:txXfrm>
    </dsp:sp>
    <dsp:sp modelId="{302655B5-FA90-4348-86A3-2B7BC7DFB1D0}">
      <dsp:nvSpPr>
        <dsp:cNvPr id="0" name=""/>
        <dsp:cNvSpPr/>
      </dsp:nvSpPr>
      <dsp:spPr>
        <a:xfrm>
          <a:off x="1433869" y="826476"/>
          <a:ext cx="1965128" cy="1883508"/>
        </a:xfrm>
        <a:prstGeom prst="ellipse">
          <a:avLst/>
        </a:prstGeom>
        <a:solidFill>
          <a:schemeClr val="accent4">
            <a:lumMod val="20000"/>
            <a:lumOff val="80000"/>
          </a:schemeClr>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Personal identification of thoughts, feelings, beliefs &amp; in relation to their own behaviours</a:t>
          </a:r>
          <a:endParaRPr lang="en-GB" sz="1400" kern="1200" dirty="0">
            <a:solidFill>
              <a:schemeClr val="tx1"/>
            </a:solidFill>
          </a:endParaRPr>
        </a:p>
      </dsp:txBody>
      <dsp:txXfrm>
        <a:off x="1721655" y="1102309"/>
        <a:ext cx="1389556" cy="13318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E4C6F-FD6E-4F48-A11B-C560C7B93FA8}">
      <dsp:nvSpPr>
        <dsp:cNvPr id="0" name=""/>
        <dsp:cNvSpPr/>
      </dsp:nvSpPr>
      <dsp:spPr>
        <a:xfrm>
          <a:off x="3168353" y="2129476"/>
          <a:ext cx="2448268" cy="1717711"/>
        </a:xfrm>
        <a:prstGeom prst="roundRect">
          <a:avLst/>
        </a:prstGeom>
        <a:solidFill>
          <a:schemeClr val="tx2">
            <a:lumMod val="75000"/>
          </a:schemeClr>
        </a:solidFill>
        <a:ln w="11429" cap="flat" cmpd="sng" algn="ctr">
          <a:solidFill>
            <a:schemeClr val="lt1">
              <a:hueOff val="0"/>
              <a:satOff val="0"/>
              <a:lumOff val="0"/>
              <a:alphaOff val="0"/>
            </a:schemeClr>
          </a:solidFill>
          <a:prstDash val="sysDash"/>
        </a:ln>
        <a:effectLst>
          <a:innerShdw blurRad="114300">
            <a:prstClr val="black"/>
          </a:innerShdw>
          <a:softEdge rad="63500"/>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GB" sz="2800" kern="1200" dirty="0" smtClean="0"/>
            <a:t>Suitability Criteria</a:t>
          </a:r>
          <a:endParaRPr lang="en-GB" sz="2800" kern="1200" dirty="0"/>
        </a:p>
      </dsp:txBody>
      <dsp:txXfrm>
        <a:off x="3252205" y="2213328"/>
        <a:ext cx="2280564" cy="1550007"/>
      </dsp:txXfrm>
    </dsp:sp>
    <dsp:sp modelId="{47AC0DBC-E31F-4BB8-9AEF-CEB2C3D441AB}">
      <dsp:nvSpPr>
        <dsp:cNvPr id="0" name=""/>
        <dsp:cNvSpPr/>
      </dsp:nvSpPr>
      <dsp:spPr>
        <a:xfrm rot="16199658">
          <a:off x="4078261" y="1815366"/>
          <a:ext cx="628220" cy="0"/>
        </a:xfrm>
        <a:custGeom>
          <a:avLst/>
          <a:gdLst/>
          <a:ahLst/>
          <a:cxnLst/>
          <a:rect l="0" t="0" r="0" b="0"/>
          <a:pathLst>
            <a:path>
              <a:moveTo>
                <a:pt x="0" y="0"/>
              </a:moveTo>
              <a:lnTo>
                <a:pt x="628220"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CBF48218-D669-4566-B5CC-C6191B090846}">
      <dsp:nvSpPr>
        <dsp:cNvPr id="0" name=""/>
        <dsp:cNvSpPr/>
      </dsp:nvSpPr>
      <dsp:spPr>
        <a:xfrm>
          <a:off x="3291262" y="71998"/>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2">
                  <a:lumMod val="50000"/>
                </a:schemeClr>
              </a:solidFill>
            </a:rPr>
            <a:t>Male</a:t>
          </a:r>
          <a:r>
            <a:rPr lang="en-GB" sz="1500" kern="1200" dirty="0" smtClean="0">
              <a:solidFill>
                <a:schemeClr val="tx2">
                  <a:lumMod val="50000"/>
                </a:schemeClr>
              </a:solidFill>
            </a:rPr>
            <a:t> aged </a:t>
          </a:r>
          <a:r>
            <a:rPr lang="en-GB" sz="1500" b="1" kern="1200" dirty="0" smtClean="0">
              <a:solidFill>
                <a:schemeClr val="tx2">
                  <a:lumMod val="50000"/>
                </a:schemeClr>
              </a:solidFill>
            </a:rPr>
            <a:t>18 years </a:t>
          </a:r>
          <a:r>
            <a:rPr lang="en-GB" sz="1500" kern="1200" dirty="0" smtClean="0">
              <a:solidFill>
                <a:schemeClr val="tx2">
                  <a:lumMod val="50000"/>
                </a:schemeClr>
              </a:solidFill>
            </a:rPr>
            <a:t>or over </a:t>
          </a:r>
          <a:endParaRPr lang="en-GB" sz="1500" kern="1200" dirty="0">
            <a:solidFill>
              <a:schemeClr val="tx2">
                <a:lumMod val="50000"/>
              </a:schemeClr>
            </a:solidFill>
          </a:endParaRPr>
        </a:p>
      </dsp:txBody>
      <dsp:txXfrm>
        <a:off x="3361033" y="141769"/>
        <a:ext cx="2062470" cy="1289715"/>
      </dsp:txXfrm>
    </dsp:sp>
    <dsp:sp modelId="{80C081EA-AF6E-4539-AF8F-94C83F79866A}">
      <dsp:nvSpPr>
        <dsp:cNvPr id="0" name=""/>
        <dsp:cNvSpPr/>
      </dsp:nvSpPr>
      <dsp:spPr>
        <a:xfrm rot="20287638">
          <a:off x="5591487" y="2366829"/>
          <a:ext cx="698334" cy="0"/>
        </a:xfrm>
        <a:custGeom>
          <a:avLst/>
          <a:gdLst/>
          <a:ahLst/>
          <a:cxnLst/>
          <a:rect l="0" t="0" r="0" b="0"/>
          <a:pathLst>
            <a:path>
              <a:moveTo>
                <a:pt x="0" y="0"/>
              </a:moveTo>
              <a:lnTo>
                <a:pt x="698334"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BC924E7B-530C-4BA3-9F32-9F8BA424F917}">
      <dsp:nvSpPr>
        <dsp:cNvPr id="0" name=""/>
        <dsp:cNvSpPr/>
      </dsp:nvSpPr>
      <dsp:spPr>
        <a:xfrm>
          <a:off x="6264686" y="1080127"/>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2">
                  <a:lumMod val="50000"/>
                </a:schemeClr>
              </a:solidFill>
            </a:rPr>
            <a:t>Acknowledges</a:t>
          </a:r>
          <a:r>
            <a:rPr lang="en-GB" sz="1500" kern="1200" dirty="0" smtClean="0">
              <a:solidFill>
                <a:schemeClr val="tx2">
                  <a:lumMod val="50000"/>
                </a:schemeClr>
              </a:solidFill>
            </a:rPr>
            <a:t> a level of abusive behaviour within an intimate relationship</a:t>
          </a:r>
          <a:endParaRPr lang="en-GB" sz="1500" kern="1200" dirty="0">
            <a:solidFill>
              <a:schemeClr val="tx2">
                <a:lumMod val="50000"/>
              </a:schemeClr>
            </a:solidFill>
          </a:endParaRPr>
        </a:p>
      </dsp:txBody>
      <dsp:txXfrm>
        <a:off x="6334457" y="1149898"/>
        <a:ext cx="2062470" cy="1289715"/>
      </dsp:txXfrm>
    </dsp:sp>
    <dsp:sp modelId="{BB904074-26B6-4BC2-B23E-B8F226EBC861}">
      <dsp:nvSpPr>
        <dsp:cNvPr id="0" name=""/>
        <dsp:cNvSpPr/>
      </dsp:nvSpPr>
      <dsp:spPr>
        <a:xfrm rot="1442826">
          <a:off x="5585826" y="3679147"/>
          <a:ext cx="709665" cy="0"/>
        </a:xfrm>
        <a:custGeom>
          <a:avLst/>
          <a:gdLst/>
          <a:ahLst/>
          <a:cxnLst/>
          <a:rect l="0" t="0" r="0" b="0"/>
          <a:pathLst>
            <a:path>
              <a:moveTo>
                <a:pt x="0" y="0"/>
              </a:moveTo>
              <a:lnTo>
                <a:pt x="709665"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0A05D2BE-E53A-40F1-A4D5-13895DE73634}">
      <dsp:nvSpPr>
        <dsp:cNvPr id="0" name=""/>
        <dsp:cNvSpPr/>
      </dsp:nvSpPr>
      <dsp:spPr>
        <a:xfrm>
          <a:off x="6264696" y="3600392"/>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kern="1200" dirty="0" smtClean="0">
              <a:solidFill>
                <a:schemeClr val="tx2">
                  <a:lumMod val="50000"/>
                </a:schemeClr>
              </a:solidFill>
            </a:rPr>
            <a:t>Willing to </a:t>
          </a:r>
          <a:r>
            <a:rPr lang="en-GB" sz="1500" b="1" kern="1200" dirty="0" smtClean="0">
              <a:solidFill>
                <a:schemeClr val="tx2">
                  <a:lumMod val="50000"/>
                </a:schemeClr>
              </a:solidFill>
            </a:rPr>
            <a:t>attend PPRP</a:t>
          </a:r>
          <a:endParaRPr lang="en-GB" sz="1500" b="1" kern="1200" dirty="0">
            <a:solidFill>
              <a:schemeClr val="tx2">
                <a:lumMod val="50000"/>
              </a:schemeClr>
            </a:solidFill>
          </a:endParaRPr>
        </a:p>
      </dsp:txBody>
      <dsp:txXfrm>
        <a:off x="6334467" y="3670163"/>
        <a:ext cx="2062470" cy="1289715"/>
      </dsp:txXfrm>
    </dsp:sp>
    <dsp:sp modelId="{F264B3D7-6EAC-4F51-BD34-7E9F5C414AC1}">
      <dsp:nvSpPr>
        <dsp:cNvPr id="0" name=""/>
        <dsp:cNvSpPr/>
      </dsp:nvSpPr>
      <dsp:spPr>
        <a:xfrm rot="5400342">
          <a:off x="4047714" y="4191841"/>
          <a:ext cx="689307" cy="0"/>
        </a:xfrm>
        <a:custGeom>
          <a:avLst/>
          <a:gdLst/>
          <a:ahLst/>
          <a:cxnLst/>
          <a:rect l="0" t="0" r="0" b="0"/>
          <a:pathLst>
            <a:path>
              <a:moveTo>
                <a:pt x="0" y="0"/>
              </a:moveTo>
              <a:lnTo>
                <a:pt x="689307"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1B820A26-1BF5-43B9-97AC-85795D4D4003}">
      <dsp:nvSpPr>
        <dsp:cNvPr id="0" name=""/>
        <dsp:cNvSpPr/>
      </dsp:nvSpPr>
      <dsp:spPr>
        <a:xfrm>
          <a:off x="3291256" y="4536495"/>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kern="1200" dirty="0" smtClean="0">
              <a:solidFill>
                <a:schemeClr val="tx2">
                  <a:lumMod val="50000"/>
                </a:schemeClr>
              </a:solidFill>
            </a:rPr>
            <a:t>Has a command of </a:t>
          </a:r>
          <a:r>
            <a:rPr lang="en-GB" sz="1500" b="1" kern="1200" dirty="0" smtClean="0">
              <a:solidFill>
                <a:schemeClr val="tx2">
                  <a:lumMod val="50000"/>
                </a:schemeClr>
              </a:solidFill>
            </a:rPr>
            <a:t>English</a:t>
          </a:r>
          <a:r>
            <a:rPr lang="en-GB" sz="1500" kern="1200" dirty="0" smtClean="0">
              <a:solidFill>
                <a:schemeClr val="tx2">
                  <a:lumMod val="50000"/>
                </a:schemeClr>
              </a:solidFill>
            </a:rPr>
            <a:t> language</a:t>
          </a:r>
          <a:endParaRPr lang="en-GB" sz="1500" kern="1200" dirty="0">
            <a:solidFill>
              <a:schemeClr val="tx2">
                <a:lumMod val="50000"/>
              </a:schemeClr>
            </a:solidFill>
          </a:endParaRPr>
        </a:p>
      </dsp:txBody>
      <dsp:txXfrm>
        <a:off x="3361027" y="4606266"/>
        <a:ext cx="2062470" cy="1289715"/>
      </dsp:txXfrm>
    </dsp:sp>
    <dsp:sp modelId="{25BD20AE-7164-4D09-B009-613294369024}">
      <dsp:nvSpPr>
        <dsp:cNvPr id="0" name=""/>
        <dsp:cNvSpPr/>
      </dsp:nvSpPr>
      <dsp:spPr>
        <a:xfrm rot="9540558">
          <a:off x="2465926" y="3588133"/>
          <a:ext cx="726534" cy="0"/>
        </a:xfrm>
        <a:custGeom>
          <a:avLst/>
          <a:gdLst/>
          <a:ahLst/>
          <a:cxnLst/>
          <a:rect l="0" t="0" r="0" b="0"/>
          <a:pathLst>
            <a:path>
              <a:moveTo>
                <a:pt x="0" y="0"/>
              </a:moveTo>
              <a:lnTo>
                <a:pt x="726534"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805D909C-B0B6-4744-A4FD-EA99376DB00C}">
      <dsp:nvSpPr>
        <dsp:cNvPr id="0" name=""/>
        <dsp:cNvSpPr/>
      </dsp:nvSpPr>
      <dsp:spPr>
        <a:xfrm>
          <a:off x="288020" y="3426064"/>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2">
                  <a:lumMod val="50000"/>
                </a:schemeClr>
              </a:solidFill>
            </a:rPr>
            <a:t>Willing to sign </a:t>
          </a:r>
          <a:r>
            <a:rPr lang="en-GB" sz="1500" kern="1200" dirty="0" smtClean="0">
              <a:solidFill>
                <a:schemeClr val="tx2">
                  <a:lumMod val="50000"/>
                </a:schemeClr>
              </a:solidFill>
            </a:rPr>
            <a:t>the conditions of success &amp; statement of understanding form</a:t>
          </a:r>
          <a:endParaRPr lang="en-GB" sz="1500" kern="1200" dirty="0">
            <a:solidFill>
              <a:schemeClr val="tx2">
                <a:lumMod val="50000"/>
              </a:schemeClr>
            </a:solidFill>
          </a:endParaRPr>
        </a:p>
      </dsp:txBody>
      <dsp:txXfrm>
        <a:off x="357791" y="3495835"/>
        <a:ext cx="2062470" cy="1289715"/>
      </dsp:txXfrm>
    </dsp:sp>
    <dsp:sp modelId="{39C61E20-CBF2-4773-94E4-974F8DDAB5B5}">
      <dsp:nvSpPr>
        <dsp:cNvPr id="0" name=""/>
        <dsp:cNvSpPr/>
      </dsp:nvSpPr>
      <dsp:spPr>
        <a:xfrm rot="12271608">
          <a:off x="2531980" y="2291444"/>
          <a:ext cx="666440" cy="0"/>
        </a:xfrm>
        <a:custGeom>
          <a:avLst/>
          <a:gdLst/>
          <a:ahLst/>
          <a:cxnLst/>
          <a:rect l="0" t="0" r="0" b="0"/>
          <a:pathLst>
            <a:path>
              <a:moveTo>
                <a:pt x="0" y="0"/>
              </a:moveTo>
              <a:lnTo>
                <a:pt x="666440" y="0"/>
              </a:lnTo>
            </a:path>
          </a:pathLst>
        </a:custGeom>
        <a:noFill/>
        <a:ln w="11429" cap="flat" cmpd="sng" algn="ctr">
          <a:solidFill>
            <a:schemeClr val="tx2">
              <a:lumMod val="50000"/>
            </a:schemeClr>
          </a:solidFill>
          <a:prstDash val="sysDash"/>
        </a:ln>
        <a:effectLst/>
      </dsp:spPr>
      <dsp:style>
        <a:lnRef idx="2">
          <a:scrgbClr r="0" g="0" b="0"/>
        </a:lnRef>
        <a:fillRef idx="0">
          <a:scrgbClr r="0" g="0" b="0"/>
        </a:fillRef>
        <a:effectRef idx="0">
          <a:scrgbClr r="0" g="0" b="0"/>
        </a:effectRef>
        <a:fontRef idx="minor"/>
      </dsp:style>
    </dsp:sp>
    <dsp:sp modelId="{B17D5E17-3F55-493D-8D39-E3192C551FDB}">
      <dsp:nvSpPr>
        <dsp:cNvPr id="0" name=""/>
        <dsp:cNvSpPr/>
      </dsp:nvSpPr>
      <dsp:spPr>
        <a:xfrm>
          <a:off x="360035" y="936109"/>
          <a:ext cx="2202012" cy="1429257"/>
        </a:xfrm>
        <a:prstGeom prst="roundRect">
          <a:avLst/>
        </a:prstGeom>
        <a:solidFill>
          <a:srgbClr val="FEFAE2"/>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2">
                  <a:lumMod val="50000"/>
                </a:schemeClr>
              </a:solidFill>
            </a:rPr>
            <a:t>Safety planning work has been completed </a:t>
          </a:r>
          <a:r>
            <a:rPr lang="en-GB" sz="1500" kern="1200" dirty="0" smtClean="0">
              <a:solidFill>
                <a:schemeClr val="tx2">
                  <a:lumMod val="50000"/>
                </a:schemeClr>
              </a:solidFill>
            </a:rPr>
            <a:t>with the partner/former partner &amp; children </a:t>
          </a:r>
          <a:endParaRPr lang="en-GB" sz="1500" kern="1200" dirty="0">
            <a:solidFill>
              <a:schemeClr val="tx2">
                <a:lumMod val="50000"/>
              </a:schemeClr>
            </a:solidFill>
          </a:endParaRPr>
        </a:p>
      </dsp:txBody>
      <dsp:txXfrm>
        <a:off x="429806" y="1005880"/>
        <a:ext cx="2062470" cy="12897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23C2DC-51E5-4D7C-A385-4BBC381FA524}">
      <dsp:nvSpPr>
        <dsp:cNvPr id="0" name=""/>
        <dsp:cNvSpPr/>
      </dsp:nvSpPr>
      <dsp:spPr>
        <a:xfrm>
          <a:off x="2548953" y="2619190"/>
          <a:ext cx="1766516" cy="1766516"/>
        </a:xfrm>
        <a:prstGeom prst="ellipse">
          <a:avLst/>
        </a:prstGeom>
        <a:solidFill>
          <a:srgbClr val="944256"/>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GB" sz="2500" kern="1200" dirty="0" smtClean="0"/>
            <a:t>Sessions focus on…</a:t>
          </a:r>
          <a:endParaRPr lang="en-GB" sz="2500" kern="1200" dirty="0"/>
        </a:p>
      </dsp:txBody>
      <dsp:txXfrm>
        <a:off x="2807653" y="2877890"/>
        <a:ext cx="1249116" cy="1249116"/>
      </dsp:txXfrm>
    </dsp:sp>
    <dsp:sp modelId="{40B336F8-595E-45D3-BFD3-A35282F532D8}">
      <dsp:nvSpPr>
        <dsp:cNvPr id="0" name=""/>
        <dsp:cNvSpPr/>
      </dsp:nvSpPr>
      <dsp:spPr>
        <a:xfrm rot="10800000">
          <a:off x="839620" y="3250719"/>
          <a:ext cx="1615319" cy="503457"/>
        </a:xfrm>
        <a:prstGeom prst="leftArrow">
          <a:avLst>
            <a:gd name="adj1" fmla="val 60000"/>
            <a:gd name="adj2" fmla="val 50000"/>
          </a:avLst>
        </a:prstGeom>
        <a:solidFill>
          <a:srgbClr val="944256"/>
        </a:solidFill>
        <a:ln>
          <a:noFill/>
        </a:ln>
        <a:effectLst/>
      </dsp:spPr>
      <dsp:style>
        <a:lnRef idx="0">
          <a:scrgbClr r="0" g="0" b="0"/>
        </a:lnRef>
        <a:fillRef idx="1">
          <a:scrgbClr r="0" g="0" b="0"/>
        </a:fillRef>
        <a:effectRef idx="0">
          <a:scrgbClr r="0" g="0" b="0"/>
        </a:effectRef>
        <a:fontRef idx="minor">
          <a:schemeClr val="lt1"/>
        </a:fontRef>
      </dsp:style>
    </dsp:sp>
    <dsp:sp modelId="{2DD979AB-5DD5-4413-B601-9855AD1D34BE}">
      <dsp:nvSpPr>
        <dsp:cNvPr id="0" name=""/>
        <dsp:cNvSpPr/>
      </dsp:nvSpPr>
      <dsp:spPr>
        <a:xfrm>
          <a:off x="525" y="2831172"/>
          <a:ext cx="1678190" cy="1342552"/>
        </a:xfrm>
        <a:prstGeom prst="roundRect">
          <a:avLst>
            <a:gd name="adj" fmla="val 10000"/>
          </a:avLst>
        </a:prstGeom>
        <a:solidFill>
          <a:srgbClr val="DDE0E7"/>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lumMod val="85000"/>
                  <a:lumOff val="15000"/>
                </a:schemeClr>
              </a:solidFill>
            </a:rPr>
            <a:t>Foundation Module</a:t>
          </a:r>
          <a:endParaRPr lang="en-GB" sz="1600" kern="1200" dirty="0">
            <a:solidFill>
              <a:schemeClr val="tx1">
                <a:lumMod val="85000"/>
                <a:lumOff val="15000"/>
              </a:schemeClr>
            </a:solidFill>
          </a:endParaRPr>
        </a:p>
      </dsp:txBody>
      <dsp:txXfrm>
        <a:off x="39847" y="2870494"/>
        <a:ext cx="1599546" cy="1263908"/>
      </dsp:txXfrm>
    </dsp:sp>
    <dsp:sp modelId="{730AC1C5-79F3-4B3B-A020-1973998CC87A}">
      <dsp:nvSpPr>
        <dsp:cNvPr id="0" name=""/>
        <dsp:cNvSpPr/>
      </dsp:nvSpPr>
      <dsp:spPr>
        <a:xfrm rot="13500000">
          <a:off x="1362415" y="1988582"/>
          <a:ext cx="1615319" cy="503457"/>
        </a:xfrm>
        <a:prstGeom prst="leftArrow">
          <a:avLst>
            <a:gd name="adj1" fmla="val 60000"/>
            <a:gd name="adj2" fmla="val 50000"/>
          </a:avLst>
        </a:prstGeom>
        <a:solidFill>
          <a:srgbClr val="944256"/>
        </a:solidFill>
        <a:ln>
          <a:noFill/>
        </a:ln>
        <a:effectLst/>
      </dsp:spPr>
      <dsp:style>
        <a:lnRef idx="0">
          <a:scrgbClr r="0" g="0" b="0"/>
        </a:lnRef>
        <a:fillRef idx="1">
          <a:scrgbClr r="0" g="0" b="0"/>
        </a:fillRef>
        <a:effectRef idx="0">
          <a:scrgbClr r="0" g="0" b="0"/>
        </a:effectRef>
        <a:fontRef idx="minor">
          <a:schemeClr val="lt1"/>
        </a:fontRef>
      </dsp:style>
    </dsp:sp>
    <dsp:sp modelId="{98923016-922D-4459-8464-A22317FD523E}">
      <dsp:nvSpPr>
        <dsp:cNvPr id="0" name=""/>
        <dsp:cNvSpPr/>
      </dsp:nvSpPr>
      <dsp:spPr>
        <a:xfrm>
          <a:off x="759877" y="997933"/>
          <a:ext cx="1678190" cy="1342552"/>
        </a:xfrm>
        <a:prstGeom prst="roundRect">
          <a:avLst>
            <a:gd name="adj" fmla="val 10000"/>
          </a:avLst>
        </a:prstGeom>
        <a:solidFill>
          <a:srgbClr val="DDE0E7"/>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lumMod val="85000"/>
                  <a:lumOff val="15000"/>
                </a:schemeClr>
              </a:solidFill>
            </a:rPr>
            <a:t>Behaviour &amp; Communication Module</a:t>
          </a:r>
          <a:endParaRPr lang="en-GB" sz="1600" kern="1200" dirty="0">
            <a:solidFill>
              <a:schemeClr val="tx1">
                <a:lumMod val="85000"/>
                <a:lumOff val="15000"/>
              </a:schemeClr>
            </a:solidFill>
          </a:endParaRPr>
        </a:p>
      </dsp:txBody>
      <dsp:txXfrm>
        <a:off x="799199" y="1037255"/>
        <a:ext cx="1599546" cy="1263908"/>
      </dsp:txXfrm>
    </dsp:sp>
    <dsp:sp modelId="{C2903612-BD1B-4D4F-9868-CAF47C83A598}">
      <dsp:nvSpPr>
        <dsp:cNvPr id="0" name=""/>
        <dsp:cNvSpPr/>
      </dsp:nvSpPr>
      <dsp:spPr>
        <a:xfrm rot="16200000">
          <a:off x="2624552" y="1465788"/>
          <a:ext cx="1615319" cy="503457"/>
        </a:xfrm>
        <a:prstGeom prst="leftArrow">
          <a:avLst>
            <a:gd name="adj1" fmla="val 60000"/>
            <a:gd name="adj2" fmla="val 50000"/>
          </a:avLst>
        </a:prstGeom>
        <a:solidFill>
          <a:srgbClr val="944256"/>
        </a:solidFill>
        <a:ln>
          <a:noFill/>
        </a:ln>
        <a:effectLst/>
      </dsp:spPr>
      <dsp:style>
        <a:lnRef idx="0">
          <a:scrgbClr r="0" g="0" b="0"/>
        </a:lnRef>
        <a:fillRef idx="1">
          <a:scrgbClr r="0" g="0" b="0"/>
        </a:fillRef>
        <a:effectRef idx="0">
          <a:scrgbClr r="0" g="0" b="0"/>
        </a:effectRef>
        <a:fontRef idx="minor">
          <a:schemeClr val="lt1"/>
        </a:fontRef>
      </dsp:style>
    </dsp:sp>
    <dsp:sp modelId="{C835C95C-85C5-44C3-B029-B034E9EC7946}">
      <dsp:nvSpPr>
        <dsp:cNvPr id="0" name=""/>
        <dsp:cNvSpPr/>
      </dsp:nvSpPr>
      <dsp:spPr>
        <a:xfrm>
          <a:off x="2593116" y="238581"/>
          <a:ext cx="1678190" cy="1342552"/>
        </a:xfrm>
        <a:prstGeom prst="roundRect">
          <a:avLst>
            <a:gd name="adj" fmla="val 10000"/>
          </a:avLst>
        </a:prstGeom>
        <a:solidFill>
          <a:srgbClr val="DDE0E7"/>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lumMod val="85000"/>
                  <a:lumOff val="15000"/>
                </a:schemeClr>
              </a:solidFill>
            </a:rPr>
            <a:t>Managing Emotions Module</a:t>
          </a:r>
          <a:endParaRPr lang="en-GB" sz="1600" kern="1200" dirty="0">
            <a:solidFill>
              <a:schemeClr val="tx1">
                <a:lumMod val="85000"/>
                <a:lumOff val="15000"/>
              </a:schemeClr>
            </a:solidFill>
          </a:endParaRPr>
        </a:p>
      </dsp:txBody>
      <dsp:txXfrm>
        <a:off x="2632438" y="277903"/>
        <a:ext cx="1599546" cy="1263908"/>
      </dsp:txXfrm>
    </dsp:sp>
    <dsp:sp modelId="{FD84292F-4BE2-4D6E-8767-9F3EDC20BC31}">
      <dsp:nvSpPr>
        <dsp:cNvPr id="0" name=""/>
        <dsp:cNvSpPr/>
      </dsp:nvSpPr>
      <dsp:spPr>
        <a:xfrm rot="18900000">
          <a:off x="3886689" y="1988582"/>
          <a:ext cx="1615319" cy="503457"/>
        </a:xfrm>
        <a:prstGeom prst="leftArrow">
          <a:avLst>
            <a:gd name="adj1" fmla="val 60000"/>
            <a:gd name="adj2" fmla="val 50000"/>
          </a:avLst>
        </a:prstGeom>
        <a:solidFill>
          <a:srgbClr val="944256"/>
        </a:solidFill>
        <a:ln>
          <a:noFill/>
        </a:ln>
        <a:effectLst/>
      </dsp:spPr>
      <dsp:style>
        <a:lnRef idx="0">
          <a:scrgbClr r="0" g="0" b="0"/>
        </a:lnRef>
        <a:fillRef idx="1">
          <a:scrgbClr r="0" g="0" b="0"/>
        </a:fillRef>
        <a:effectRef idx="0">
          <a:scrgbClr r="0" g="0" b="0"/>
        </a:effectRef>
        <a:fontRef idx="minor">
          <a:schemeClr val="lt1"/>
        </a:fontRef>
      </dsp:style>
    </dsp:sp>
    <dsp:sp modelId="{6E495306-7632-48D6-A343-FC5B8959C95A}">
      <dsp:nvSpPr>
        <dsp:cNvPr id="0" name=""/>
        <dsp:cNvSpPr/>
      </dsp:nvSpPr>
      <dsp:spPr>
        <a:xfrm>
          <a:off x="4426355" y="997933"/>
          <a:ext cx="1678190" cy="1342552"/>
        </a:xfrm>
        <a:prstGeom prst="roundRect">
          <a:avLst>
            <a:gd name="adj" fmla="val 10000"/>
          </a:avLst>
        </a:prstGeom>
        <a:solidFill>
          <a:srgbClr val="DDE0E7"/>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lumMod val="85000"/>
                  <a:lumOff val="15000"/>
                </a:schemeClr>
              </a:solidFill>
            </a:rPr>
            <a:t>Responsible Parenting Module</a:t>
          </a:r>
          <a:endParaRPr lang="en-GB" sz="1600" kern="1200" dirty="0">
            <a:solidFill>
              <a:schemeClr val="tx1">
                <a:lumMod val="85000"/>
                <a:lumOff val="15000"/>
              </a:schemeClr>
            </a:solidFill>
          </a:endParaRPr>
        </a:p>
      </dsp:txBody>
      <dsp:txXfrm>
        <a:off x="4465677" y="1037255"/>
        <a:ext cx="1599546" cy="1263908"/>
      </dsp:txXfrm>
    </dsp:sp>
    <dsp:sp modelId="{3F6CE7E6-F90D-40CD-A5B0-E34765862422}">
      <dsp:nvSpPr>
        <dsp:cNvPr id="0" name=""/>
        <dsp:cNvSpPr/>
      </dsp:nvSpPr>
      <dsp:spPr>
        <a:xfrm>
          <a:off x="4409483" y="3250719"/>
          <a:ext cx="1615319" cy="503457"/>
        </a:xfrm>
        <a:prstGeom prst="leftArrow">
          <a:avLst>
            <a:gd name="adj1" fmla="val 60000"/>
            <a:gd name="adj2" fmla="val 50000"/>
          </a:avLst>
        </a:prstGeom>
        <a:solidFill>
          <a:srgbClr val="944256"/>
        </a:solidFill>
        <a:ln>
          <a:noFill/>
        </a:ln>
        <a:effectLst/>
      </dsp:spPr>
      <dsp:style>
        <a:lnRef idx="0">
          <a:scrgbClr r="0" g="0" b="0"/>
        </a:lnRef>
        <a:fillRef idx="1">
          <a:scrgbClr r="0" g="0" b="0"/>
        </a:fillRef>
        <a:effectRef idx="0">
          <a:scrgbClr r="0" g="0" b="0"/>
        </a:effectRef>
        <a:fontRef idx="minor">
          <a:schemeClr val="lt1"/>
        </a:fontRef>
      </dsp:style>
    </dsp:sp>
    <dsp:sp modelId="{8C7FD6F5-33B7-489B-972D-254DF19EDA55}">
      <dsp:nvSpPr>
        <dsp:cNvPr id="0" name=""/>
        <dsp:cNvSpPr/>
      </dsp:nvSpPr>
      <dsp:spPr>
        <a:xfrm>
          <a:off x="5185707" y="2831172"/>
          <a:ext cx="1678190" cy="1342552"/>
        </a:xfrm>
        <a:prstGeom prst="roundRect">
          <a:avLst>
            <a:gd name="adj" fmla="val 10000"/>
          </a:avLst>
        </a:prstGeom>
        <a:solidFill>
          <a:srgbClr val="DDE0E7"/>
        </a:solidFill>
        <a:ln w="11429" cap="flat" cmpd="sng" algn="ctr">
          <a:noFill/>
          <a:prstDash val="sysDash"/>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lumMod val="85000"/>
                  <a:lumOff val="15000"/>
                </a:schemeClr>
              </a:solidFill>
            </a:rPr>
            <a:t>Future Planning Module</a:t>
          </a:r>
          <a:endParaRPr lang="en-GB" sz="1600" kern="1200" dirty="0">
            <a:solidFill>
              <a:schemeClr val="tx1">
                <a:lumMod val="85000"/>
                <a:lumOff val="15000"/>
              </a:schemeClr>
            </a:solidFill>
          </a:endParaRPr>
        </a:p>
      </dsp:txBody>
      <dsp:txXfrm>
        <a:off x="5225029" y="2870494"/>
        <a:ext cx="1599546" cy="12639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664E3-FB0F-4F98-8910-7317FF15C0F3}">
      <dsp:nvSpPr>
        <dsp:cNvPr id="0" name=""/>
        <dsp:cNvSpPr/>
      </dsp:nvSpPr>
      <dsp:spPr>
        <a:xfrm>
          <a:off x="2491" y="309429"/>
          <a:ext cx="1976570" cy="1185942"/>
        </a:xfrm>
        <a:prstGeom prst="rect">
          <a:avLst/>
        </a:prstGeom>
        <a:solidFill>
          <a:schemeClr val="accent2">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TAKING </a:t>
          </a:r>
        </a:p>
        <a:p>
          <a:pPr lvl="0" algn="ctr" defTabSz="622300">
            <a:lnSpc>
              <a:spcPct val="90000"/>
            </a:lnSpc>
            <a:spcBef>
              <a:spcPct val="0"/>
            </a:spcBef>
            <a:spcAft>
              <a:spcPct val="35000"/>
            </a:spcAft>
          </a:pPr>
          <a:r>
            <a:rPr lang="en-GB" sz="1400" b="1" kern="1200" dirty="0" smtClean="0">
              <a:solidFill>
                <a:schemeClr val="tx1"/>
              </a:solidFill>
            </a:rPr>
            <a:t>TIME OUT</a:t>
          </a:r>
          <a:endParaRPr lang="en-GB" sz="1400" b="1" kern="1200" dirty="0">
            <a:solidFill>
              <a:schemeClr val="tx1"/>
            </a:solidFill>
          </a:endParaRPr>
        </a:p>
      </dsp:txBody>
      <dsp:txXfrm>
        <a:off x="2491" y="309429"/>
        <a:ext cx="1976570" cy="1185942"/>
      </dsp:txXfrm>
    </dsp:sp>
    <dsp:sp modelId="{83D392D3-EB94-4AA2-A968-4EB385D56E26}">
      <dsp:nvSpPr>
        <dsp:cNvPr id="0" name=""/>
        <dsp:cNvSpPr/>
      </dsp:nvSpPr>
      <dsp:spPr>
        <a:xfrm>
          <a:off x="2176719" y="309429"/>
          <a:ext cx="1976570" cy="1185942"/>
        </a:xfrm>
        <a:prstGeom prst="rect">
          <a:avLst/>
        </a:prstGeom>
        <a:solidFill>
          <a:schemeClr val="accent3">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SELF TALK</a:t>
          </a:r>
          <a:endParaRPr lang="en-GB" sz="1400" b="1" kern="1200" dirty="0">
            <a:solidFill>
              <a:schemeClr val="tx1"/>
            </a:solidFill>
          </a:endParaRPr>
        </a:p>
      </dsp:txBody>
      <dsp:txXfrm>
        <a:off x="2176719" y="309429"/>
        <a:ext cx="1976570" cy="1185942"/>
      </dsp:txXfrm>
    </dsp:sp>
    <dsp:sp modelId="{A19A5A5F-FC67-4F93-AF9A-47DB96833BA3}">
      <dsp:nvSpPr>
        <dsp:cNvPr id="0" name=""/>
        <dsp:cNvSpPr/>
      </dsp:nvSpPr>
      <dsp:spPr>
        <a:xfrm>
          <a:off x="4350947" y="309429"/>
          <a:ext cx="1976570" cy="1185942"/>
        </a:xfrm>
        <a:prstGeom prst="rect">
          <a:avLst/>
        </a:prstGeom>
        <a:solidFill>
          <a:schemeClr val="accent4">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MINDFULNESS </a:t>
          </a:r>
          <a:endParaRPr lang="en-GB" sz="1400" b="1" kern="1200" dirty="0">
            <a:solidFill>
              <a:schemeClr val="tx1"/>
            </a:solidFill>
          </a:endParaRPr>
        </a:p>
      </dsp:txBody>
      <dsp:txXfrm>
        <a:off x="4350947" y="309429"/>
        <a:ext cx="1976570" cy="1185942"/>
      </dsp:txXfrm>
    </dsp:sp>
    <dsp:sp modelId="{223B4174-9ED6-47A5-B19B-8E1795B319BD}">
      <dsp:nvSpPr>
        <dsp:cNvPr id="0" name=""/>
        <dsp:cNvSpPr/>
      </dsp:nvSpPr>
      <dsp:spPr>
        <a:xfrm>
          <a:off x="6525175" y="309429"/>
          <a:ext cx="1976570" cy="1185942"/>
        </a:xfrm>
        <a:prstGeom prst="rect">
          <a:avLst/>
        </a:prstGeom>
        <a:solidFill>
          <a:schemeClr val="accent5">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NON VERBAL COMMUNICATION</a:t>
          </a:r>
          <a:endParaRPr lang="en-GB" sz="1400" b="1" kern="1200" dirty="0">
            <a:solidFill>
              <a:schemeClr val="tx1"/>
            </a:solidFill>
          </a:endParaRPr>
        </a:p>
      </dsp:txBody>
      <dsp:txXfrm>
        <a:off x="6525175" y="309429"/>
        <a:ext cx="1976570" cy="1185942"/>
      </dsp:txXfrm>
    </dsp:sp>
    <dsp:sp modelId="{F3EFDED6-D613-465F-B155-1C574EBDB561}">
      <dsp:nvSpPr>
        <dsp:cNvPr id="0" name=""/>
        <dsp:cNvSpPr/>
      </dsp:nvSpPr>
      <dsp:spPr>
        <a:xfrm>
          <a:off x="2491" y="1693028"/>
          <a:ext cx="1976570" cy="1185942"/>
        </a:xfrm>
        <a:prstGeom prst="rect">
          <a:avLst/>
        </a:prstGeom>
        <a:solidFill>
          <a:schemeClr val="accent6">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ACTIVE</a:t>
          </a:r>
        </a:p>
        <a:p>
          <a:pPr lvl="0" algn="ctr" defTabSz="622300">
            <a:lnSpc>
              <a:spcPct val="90000"/>
            </a:lnSpc>
            <a:spcBef>
              <a:spcPct val="0"/>
            </a:spcBef>
            <a:spcAft>
              <a:spcPct val="35000"/>
            </a:spcAft>
          </a:pPr>
          <a:r>
            <a:rPr lang="en-GB" sz="1400" b="1" kern="1200" dirty="0" smtClean="0">
              <a:solidFill>
                <a:schemeClr val="tx1"/>
              </a:solidFill>
            </a:rPr>
            <a:t> LISTENING</a:t>
          </a:r>
          <a:endParaRPr lang="en-GB" sz="1400" b="1" kern="1200" dirty="0">
            <a:solidFill>
              <a:schemeClr val="tx1"/>
            </a:solidFill>
          </a:endParaRPr>
        </a:p>
      </dsp:txBody>
      <dsp:txXfrm>
        <a:off x="2491" y="1693028"/>
        <a:ext cx="1976570" cy="1185942"/>
      </dsp:txXfrm>
    </dsp:sp>
    <dsp:sp modelId="{5E4B388E-02DD-4855-A633-ADD3FBA0FC84}">
      <dsp:nvSpPr>
        <dsp:cNvPr id="0" name=""/>
        <dsp:cNvSpPr/>
      </dsp:nvSpPr>
      <dsp:spPr>
        <a:xfrm>
          <a:off x="2176719" y="1693028"/>
          <a:ext cx="1976570" cy="1185942"/>
        </a:xfrm>
        <a:prstGeom prst="rect">
          <a:avLst/>
        </a:prstGeom>
        <a:solidFill>
          <a:schemeClr val="accent2">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COMMUNICATING THOUGHTS &amp; FEELINGS</a:t>
          </a:r>
          <a:endParaRPr lang="en-GB" sz="1400" b="1" kern="1200" dirty="0">
            <a:solidFill>
              <a:schemeClr val="tx1"/>
            </a:solidFill>
          </a:endParaRPr>
        </a:p>
      </dsp:txBody>
      <dsp:txXfrm>
        <a:off x="2176719" y="1693028"/>
        <a:ext cx="1976570" cy="1185942"/>
      </dsp:txXfrm>
    </dsp:sp>
    <dsp:sp modelId="{9D6DDFF6-E8EE-4ABB-B2FE-300B8477CE07}">
      <dsp:nvSpPr>
        <dsp:cNvPr id="0" name=""/>
        <dsp:cNvSpPr/>
      </dsp:nvSpPr>
      <dsp:spPr>
        <a:xfrm>
          <a:off x="4350947" y="1693028"/>
          <a:ext cx="1976570" cy="1185942"/>
        </a:xfrm>
        <a:prstGeom prst="rect">
          <a:avLst/>
        </a:prstGeom>
        <a:solidFill>
          <a:schemeClr val="accent3">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NEGOTIATION</a:t>
          </a:r>
          <a:endParaRPr lang="en-GB" sz="1400" b="1" kern="1200" dirty="0">
            <a:solidFill>
              <a:schemeClr val="tx1"/>
            </a:solidFill>
          </a:endParaRPr>
        </a:p>
      </dsp:txBody>
      <dsp:txXfrm>
        <a:off x="4350947" y="1693028"/>
        <a:ext cx="1976570" cy="1185942"/>
      </dsp:txXfrm>
    </dsp:sp>
    <dsp:sp modelId="{E3AA0D0E-8570-40BD-BF20-98E492DBDA73}">
      <dsp:nvSpPr>
        <dsp:cNvPr id="0" name=""/>
        <dsp:cNvSpPr/>
      </dsp:nvSpPr>
      <dsp:spPr>
        <a:xfrm>
          <a:off x="6525175" y="1693028"/>
          <a:ext cx="1976570" cy="1185942"/>
        </a:xfrm>
        <a:prstGeom prst="rect">
          <a:avLst/>
        </a:prstGeom>
        <a:solidFill>
          <a:schemeClr val="accent4">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RESPECTFUL ARGUING</a:t>
          </a:r>
          <a:endParaRPr lang="en-GB" sz="1400" b="1" kern="1200" dirty="0">
            <a:solidFill>
              <a:schemeClr val="tx1"/>
            </a:solidFill>
          </a:endParaRPr>
        </a:p>
      </dsp:txBody>
      <dsp:txXfrm>
        <a:off x="6525175" y="1693028"/>
        <a:ext cx="1976570" cy="1185942"/>
      </dsp:txXfrm>
    </dsp:sp>
    <dsp:sp modelId="{328FCB41-6810-4C3C-A7C2-C52BCE95C308}">
      <dsp:nvSpPr>
        <dsp:cNvPr id="0" name=""/>
        <dsp:cNvSpPr/>
      </dsp:nvSpPr>
      <dsp:spPr>
        <a:xfrm>
          <a:off x="2491" y="3076628"/>
          <a:ext cx="1976570" cy="1185942"/>
        </a:xfrm>
        <a:prstGeom prst="rect">
          <a:avLst/>
        </a:prstGeom>
        <a:solidFill>
          <a:schemeClr val="accent5">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MANAGING ANGER </a:t>
          </a:r>
          <a:endParaRPr lang="en-GB" sz="1400" b="1" kern="1200" dirty="0">
            <a:solidFill>
              <a:schemeClr val="tx1"/>
            </a:solidFill>
          </a:endParaRPr>
        </a:p>
      </dsp:txBody>
      <dsp:txXfrm>
        <a:off x="2491" y="3076628"/>
        <a:ext cx="1976570" cy="1185942"/>
      </dsp:txXfrm>
    </dsp:sp>
    <dsp:sp modelId="{DFD4105F-A450-46C6-8709-6A3008A754AF}">
      <dsp:nvSpPr>
        <dsp:cNvPr id="0" name=""/>
        <dsp:cNvSpPr/>
      </dsp:nvSpPr>
      <dsp:spPr>
        <a:xfrm>
          <a:off x="2176719" y="3076628"/>
          <a:ext cx="1976570" cy="1185942"/>
        </a:xfrm>
        <a:prstGeom prst="rect">
          <a:avLst/>
        </a:prstGeom>
        <a:solidFill>
          <a:schemeClr val="accent6">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MANAGING STRESS </a:t>
          </a:r>
          <a:endParaRPr lang="en-GB" sz="1400" b="1" kern="1200" dirty="0">
            <a:solidFill>
              <a:schemeClr val="tx1"/>
            </a:solidFill>
          </a:endParaRPr>
        </a:p>
      </dsp:txBody>
      <dsp:txXfrm>
        <a:off x="2176719" y="3076628"/>
        <a:ext cx="1976570" cy="1185942"/>
      </dsp:txXfrm>
    </dsp:sp>
    <dsp:sp modelId="{C53E615C-9E2C-4151-AE1B-7C8415BFD42E}">
      <dsp:nvSpPr>
        <dsp:cNvPr id="0" name=""/>
        <dsp:cNvSpPr/>
      </dsp:nvSpPr>
      <dsp:spPr>
        <a:xfrm>
          <a:off x="4350947" y="3076628"/>
          <a:ext cx="1976570" cy="1185942"/>
        </a:xfrm>
        <a:prstGeom prst="rect">
          <a:avLst/>
        </a:prstGeom>
        <a:solidFill>
          <a:schemeClr val="accent2">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MANAGING JEALOUSY</a:t>
          </a:r>
          <a:endParaRPr lang="en-GB" sz="1400" b="1" kern="1200" dirty="0"/>
        </a:p>
      </dsp:txBody>
      <dsp:txXfrm>
        <a:off x="4350947" y="3076628"/>
        <a:ext cx="1976570" cy="1185942"/>
      </dsp:txXfrm>
    </dsp:sp>
    <dsp:sp modelId="{7CCE3EDE-B51D-4CAD-BA2D-EE9A9B857149}">
      <dsp:nvSpPr>
        <dsp:cNvPr id="0" name=""/>
        <dsp:cNvSpPr/>
      </dsp:nvSpPr>
      <dsp:spPr>
        <a:xfrm>
          <a:off x="6525175" y="3076628"/>
          <a:ext cx="1976570" cy="1185942"/>
        </a:xfrm>
        <a:prstGeom prst="rect">
          <a:avLst/>
        </a:prstGeom>
        <a:solidFill>
          <a:schemeClr val="accent3">
            <a:hueOff val="0"/>
            <a:satOff val="0"/>
            <a:lumOff val="0"/>
            <a:alphaOff val="0"/>
          </a:schemeClr>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tx1"/>
              </a:solidFill>
            </a:rPr>
            <a:t>CHANGE, ACCEPT LET GO </a:t>
          </a:r>
          <a:endParaRPr lang="en-GB" sz="1400" b="1" kern="1200" dirty="0">
            <a:solidFill>
              <a:schemeClr val="tx1"/>
            </a:solidFill>
          </a:endParaRPr>
        </a:p>
      </dsp:txBody>
      <dsp:txXfrm>
        <a:off x="6525175" y="3076628"/>
        <a:ext cx="1976570" cy="118594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48957" cy="497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65" tIns="46733" rIns="93465" bIns="46733" numCol="1" anchor="t" anchorCtr="0" compatLnSpc="1">
            <a:prstTxWarp prst="textNoShape">
              <a:avLst/>
            </a:prstTxWarp>
          </a:bodyPr>
          <a:lstStyle>
            <a:lvl1pPr>
              <a:defRPr sz="1200"/>
            </a:lvl1pPr>
          </a:lstStyle>
          <a:p>
            <a:pPr>
              <a:defRPr/>
            </a:pPr>
            <a:endParaRPr lang="en-GB" dirty="0"/>
          </a:p>
        </p:txBody>
      </p:sp>
      <p:sp>
        <p:nvSpPr>
          <p:cNvPr id="68611" name="Rectangle 3"/>
          <p:cNvSpPr>
            <a:spLocks noGrp="1" noChangeArrowheads="1"/>
          </p:cNvSpPr>
          <p:nvPr>
            <p:ph type="dt" sz="quarter" idx="1"/>
          </p:nvPr>
        </p:nvSpPr>
        <p:spPr bwMode="auto">
          <a:xfrm>
            <a:off x="3859832" y="0"/>
            <a:ext cx="2948956" cy="497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65" tIns="46733" rIns="93465" bIns="46733" numCol="1" anchor="t" anchorCtr="0" compatLnSpc="1">
            <a:prstTxWarp prst="textNoShape">
              <a:avLst/>
            </a:prstTxWarp>
          </a:bodyPr>
          <a:lstStyle>
            <a:lvl1pPr algn="r">
              <a:defRPr sz="1200"/>
            </a:lvl1pPr>
          </a:lstStyle>
          <a:p>
            <a:pPr>
              <a:defRPr/>
            </a:pPr>
            <a:endParaRPr lang="en-GB" dirty="0"/>
          </a:p>
        </p:txBody>
      </p:sp>
      <p:sp>
        <p:nvSpPr>
          <p:cNvPr id="68612" name="Rectangle 4"/>
          <p:cNvSpPr>
            <a:spLocks noGrp="1" noChangeArrowheads="1"/>
          </p:cNvSpPr>
          <p:nvPr>
            <p:ph type="ftr" sz="quarter" idx="2"/>
          </p:nvPr>
        </p:nvSpPr>
        <p:spPr bwMode="auto">
          <a:xfrm>
            <a:off x="0" y="9443717"/>
            <a:ext cx="2948957" cy="497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65" tIns="46733" rIns="93465" bIns="46733" numCol="1" anchor="b" anchorCtr="0" compatLnSpc="1">
            <a:prstTxWarp prst="textNoShape">
              <a:avLst/>
            </a:prstTxWarp>
          </a:bodyPr>
          <a:lstStyle>
            <a:lvl1pPr>
              <a:defRPr sz="1200"/>
            </a:lvl1pPr>
          </a:lstStyle>
          <a:p>
            <a:pPr>
              <a:defRPr/>
            </a:pPr>
            <a:endParaRPr lang="en-GB" dirty="0"/>
          </a:p>
        </p:txBody>
      </p:sp>
      <p:sp>
        <p:nvSpPr>
          <p:cNvPr id="68613" name="Rectangle 5"/>
          <p:cNvSpPr>
            <a:spLocks noGrp="1" noChangeArrowheads="1"/>
          </p:cNvSpPr>
          <p:nvPr>
            <p:ph type="sldNum" sz="quarter" idx="3"/>
          </p:nvPr>
        </p:nvSpPr>
        <p:spPr bwMode="auto">
          <a:xfrm>
            <a:off x="3859832" y="9443717"/>
            <a:ext cx="2948956" cy="497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65" tIns="46733" rIns="93465" bIns="46733" numCol="1" anchor="b" anchorCtr="0" compatLnSpc="1">
            <a:prstTxWarp prst="textNoShape">
              <a:avLst/>
            </a:prstTxWarp>
          </a:bodyPr>
          <a:lstStyle>
            <a:lvl1pPr algn="r">
              <a:defRPr sz="1200"/>
            </a:lvl1pPr>
          </a:lstStyle>
          <a:p>
            <a:pPr>
              <a:defRPr/>
            </a:pPr>
            <a:fld id="{5507D9AB-8E34-4032-B749-6778462621A9}" type="slidenum">
              <a:rPr lang="en-GB"/>
              <a:pPr>
                <a:defRPr/>
              </a:pPr>
              <a:t>‹#›</a:t>
            </a:fld>
            <a:endParaRPr lang="en-GB" dirty="0"/>
          </a:p>
        </p:txBody>
      </p:sp>
    </p:spTree>
    <p:extLst>
      <p:ext uri="{BB962C8B-B14F-4D97-AF65-F5344CB8AC3E}">
        <p14:creationId xmlns:p14="http://schemas.microsoft.com/office/powerpoint/2010/main" val="3056618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583" cy="497208"/>
          </a:xfrm>
          <a:prstGeom prst="rect">
            <a:avLst/>
          </a:prstGeom>
        </p:spPr>
        <p:txBody>
          <a:bodyPr vert="horz" lIns="93269" tIns="46634" rIns="93269" bIns="46634" rtlCol="0"/>
          <a:lstStyle>
            <a:lvl1pPr algn="l">
              <a:defRPr sz="1200"/>
            </a:lvl1pPr>
          </a:lstStyle>
          <a:p>
            <a:pPr>
              <a:defRPr/>
            </a:pPr>
            <a:endParaRPr lang="en-GB" dirty="0"/>
          </a:p>
        </p:txBody>
      </p:sp>
      <p:sp>
        <p:nvSpPr>
          <p:cNvPr id="3" name="Date Placeholder 2"/>
          <p:cNvSpPr>
            <a:spLocks noGrp="1"/>
          </p:cNvSpPr>
          <p:nvPr>
            <p:ph type="dt" idx="1"/>
          </p:nvPr>
        </p:nvSpPr>
        <p:spPr>
          <a:xfrm>
            <a:off x="3856579" y="0"/>
            <a:ext cx="2950583" cy="497208"/>
          </a:xfrm>
          <a:prstGeom prst="rect">
            <a:avLst/>
          </a:prstGeom>
        </p:spPr>
        <p:txBody>
          <a:bodyPr vert="horz" lIns="93269" tIns="46634" rIns="93269" bIns="46634" rtlCol="0"/>
          <a:lstStyle>
            <a:lvl1pPr algn="r">
              <a:defRPr sz="1200"/>
            </a:lvl1pPr>
          </a:lstStyle>
          <a:p>
            <a:pPr>
              <a:defRPr/>
            </a:pPr>
            <a:fld id="{82514BB9-A769-4A9D-8AB6-32A94E6D64BF}" type="datetimeFigureOut">
              <a:rPr lang="en-GB"/>
              <a:pPr>
                <a:defRPr/>
              </a:pPr>
              <a:t>12/05/2022</a:t>
            </a:fld>
            <a:endParaRPr lang="en-GB" dirty="0"/>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3269" tIns="46634" rIns="93269" bIns="46634" rtlCol="0" anchor="ctr"/>
          <a:lstStyle/>
          <a:p>
            <a:pPr lvl="0"/>
            <a:endParaRPr lang="en-GB" noProof="0" dirty="0" smtClean="0"/>
          </a:p>
        </p:txBody>
      </p:sp>
      <p:sp>
        <p:nvSpPr>
          <p:cNvPr id="5" name="Notes Placeholder 4"/>
          <p:cNvSpPr>
            <a:spLocks noGrp="1"/>
          </p:cNvSpPr>
          <p:nvPr>
            <p:ph type="body" sz="quarter" idx="3"/>
          </p:nvPr>
        </p:nvSpPr>
        <p:spPr>
          <a:xfrm>
            <a:off x="681530" y="4721859"/>
            <a:ext cx="5445729" cy="4473254"/>
          </a:xfrm>
          <a:prstGeom prst="rect">
            <a:avLst/>
          </a:prstGeom>
        </p:spPr>
        <p:txBody>
          <a:bodyPr vert="horz" lIns="93269" tIns="46634" rIns="93269" bIns="4663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1" y="9442103"/>
            <a:ext cx="2950583" cy="497208"/>
          </a:xfrm>
          <a:prstGeom prst="rect">
            <a:avLst/>
          </a:prstGeom>
        </p:spPr>
        <p:txBody>
          <a:bodyPr vert="horz" lIns="93269" tIns="46634" rIns="93269" bIns="46634"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56579" y="9442103"/>
            <a:ext cx="2950583" cy="497208"/>
          </a:xfrm>
          <a:prstGeom prst="rect">
            <a:avLst/>
          </a:prstGeom>
        </p:spPr>
        <p:txBody>
          <a:bodyPr vert="horz" lIns="93269" tIns="46634" rIns="93269" bIns="46634" rtlCol="0" anchor="b"/>
          <a:lstStyle>
            <a:lvl1pPr algn="r">
              <a:defRPr sz="1200"/>
            </a:lvl1pPr>
          </a:lstStyle>
          <a:p>
            <a:pPr>
              <a:defRPr/>
            </a:pPr>
            <a:fld id="{FDA4059E-0240-4EDF-87FA-502088D103D4}" type="slidenum">
              <a:rPr lang="en-GB"/>
              <a:pPr>
                <a:defRPr/>
              </a:pPr>
              <a:t>‹#›</a:t>
            </a:fld>
            <a:endParaRPr lang="en-GB" dirty="0"/>
          </a:p>
        </p:txBody>
      </p:sp>
    </p:spTree>
    <p:extLst>
      <p:ext uri="{BB962C8B-B14F-4D97-AF65-F5344CB8AC3E}">
        <p14:creationId xmlns:p14="http://schemas.microsoft.com/office/powerpoint/2010/main" val="2373802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879" marR="0" lvl="0" indent="-174879"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dirty="0" smtClean="0"/>
              <a:t>Good afternoon everyone, </a:t>
            </a:r>
            <a:r>
              <a:rPr lang="en-GB" baseline="0" dirty="0" smtClean="0"/>
              <a:t>My name is Jill Grant and I'm Assistant Director for Programmes and interventions in Probation Board for Northern Ireland and I also have strategic responsibility for domestic abuse in PBNI.</a:t>
            </a:r>
          </a:p>
          <a:p>
            <a:pPr marL="174879" indent="-174879">
              <a:buFont typeface="Arial" panose="020B0604020202020204" pitchFamily="34" charset="0"/>
              <a:buChar char="•"/>
            </a:pPr>
            <a:r>
              <a:rPr lang="en-GB" dirty="0" smtClean="0"/>
              <a:t>I am delighted to be here today to speak about the development</a:t>
            </a:r>
            <a:r>
              <a:rPr lang="en-GB" baseline="0" dirty="0" smtClean="0"/>
              <a:t>s in DA programmes in NI &amp; in particular about the Promoting Positive Relationships Programme for non –adjudicated men. </a:t>
            </a:r>
          </a:p>
          <a:p>
            <a:pPr marL="174879" indent="-174879">
              <a:buFont typeface="Arial" panose="020B0604020202020204" pitchFamily="34" charset="0"/>
              <a:buChar char="•"/>
            </a:pPr>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a:t>
            </a:fld>
            <a:endParaRPr lang="en-GB" dirty="0"/>
          </a:p>
        </p:txBody>
      </p:sp>
    </p:spTree>
    <p:extLst>
      <p:ext uri="{BB962C8B-B14F-4D97-AF65-F5344CB8AC3E}">
        <p14:creationId xmlns:p14="http://schemas.microsoft.com/office/powerpoint/2010/main" val="296138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I said earlier</a:t>
            </a:r>
            <a:r>
              <a:rPr lang="en-GB" baseline="0" dirty="0" smtClean="0"/>
              <a:t> there are five modules.</a:t>
            </a:r>
          </a:p>
          <a:p>
            <a:endParaRPr lang="en-GB"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The foundation module, the </a:t>
            </a:r>
            <a:r>
              <a:rPr lang="en-GB" dirty="0" smtClean="0">
                <a:solidFill>
                  <a:schemeClr val="tx1">
                    <a:lumMod val="85000"/>
                    <a:lumOff val="15000"/>
                  </a:schemeClr>
                </a:solidFill>
              </a:rPr>
              <a:t>Behaviour &amp; Communication Module, Managing Emotions Module, Responsible Parenting Module (which is really critical to the strengths</a:t>
            </a:r>
            <a:r>
              <a:rPr lang="en-GB" baseline="0" dirty="0" smtClean="0">
                <a:solidFill>
                  <a:schemeClr val="tx1">
                    <a:lumMod val="85000"/>
                    <a:lumOff val="15000"/>
                  </a:schemeClr>
                </a:solidFill>
              </a:rPr>
              <a:t> based approach)</a:t>
            </a:r>
            <a:r>
              <a:rPr lang="en-GB" dirty="0" smtClean="0">
                <a:solidFill>
                  <a:schemeClr val="tx1">
                    <a:lumMod val="85000"/>
                    <a:lumOff val="15000"/>
                  </a:schemeClr>
                </a:solidFill>
              </a:rPr>
              <a:t> and finally the Future Planning Module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smtClean="0">
              <a:solidFill>
                <a:schemeClr val="tx1">
                  <a:lumMod val="85000"/>
                  <a:lumOff val="15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smtClean="0">
              <a:solidFill>
                <a:schemeClr val="tx1">
                  <a:lumMod val="85000"/>
                  <a:lumOff val="15000"/>
                </a:schemeClr>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smtClean="0">
              <a:solidFill>
                <a:schemeClr val="tx1">
                  <a:lumMod val="85000"/>
                  <a:lumOff val="15000"/>
                </a:schemeClr>
              </a:solidFill>
            </a:endParaRPr>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10</a:t>
            </a:fld>
            <a:endParaRPr lang="en-GB" dirty="0"/>
          </a:p>
        </p:txBody>
      </p:sp>
    </p:spTree>
    <p:extLst>
      <p:ext uri="{BB962C8B-B14F-4D97-AF65-F5344CB8AC3E}">
        <p14:creationId xmlns:p14="http://schemas.microsoft.com/office/powerpoint/2010/main" val="3161915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some of the skills covered in the programme.  Throughout</a:t>
            </a:r>
            <a:r>
              <a:rPr lang="en-GB" baseline="0" dirty="0" smtClean="0"/>
              <a:t> the duration of the programme the men will be expected to use the skills from week to week in their interactions with their families and provide examples of this to the group the following week.</a:t>
            </a: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11</a:t>
            </a:fld>
            <a:endParaRPr lang="en-GB" dirty="0"/>
          </a:p>
        </p:txBody>
      </p:sp>
    </p:spTree>
    <p:extLst>
      <p:ext uri="{BB962C8B-B14F-4D97-AF65-F5344CB8AC3E}">
        <p14:creationId xmlns:p14="http://schemas.microsoft.com/office/powerpoint/2010/main" val="3400715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PPRP has been evaluated</a:t>
            </a:r>
            <a:r>
              <a:rPr lang="en-GB" sz="1200" baseline="0" dirty="0" smtClean="0"/>
              <a:t> a number of times by the Analytical Services Group in the DOJ.  The evaluation of the 2019-2020 programme identified a number of benefits.</a:t>
            </a:r>
          </a:p>
          <a:p>
            <a:pPr marL="171450" indent="-171450">
              <a:buFont typeface="Arial" panose="020B0604020202020204" pitchFamily="34" charset="0"/>
              <a:buChar char="•"/>
            </a:pPr>
            <a:r>
              <a:rPr lang="en-GB" sz="1200" dirty="0" smtClean="0"/>
              <a:t>Participants said that the programme had a positive impact on their behaviour and that it was likely or very likely that they will now take more responsibility for their harmful behaviour.</a:t>
            </a:r>
          </a:p>
          <a:p>
            <a:pPr marL="171450" indent="-171450">
              <a:buFont typeface="Arial" panose="020B0604020202020204" pitchFamily="34" charset="0"/>
              <a:buChar char="•"/>
            </a:pPr>
            <a:r>
              <a:rPr lang="en-GB" sz="1200" dirty="0" smtClean="0"/>
              <a:t>Majority reported that it had enabled them to manage their feelings/emotions and approximately one fifth stated that it had made them more self aware.  Others said it had enabled them to recognise triggers, understand the impact of their actions on others, and have a more positive outlook.</a:t>
            </a:r>
          </a:p>
          <a:p>
            <a:pPr marL="171450" indent="-171450">
              <a:buFont typeface="Arial" panose="020B0604020202020204" pitchFamily="34" charset="0"/>
              <a:buChar char="•"/>
            </a:pPr>
            <a:r>
              <a:rPr lang="en-GB" altLang="en-US" sz="1200" dirty="0" smtClean="0">
                <a:ea typeface="Calibri" panose="020F0502020204030204" pitchFamily="34" charset="0"/>
                <a:cs typeface="Calibri" panose="020F0502020204030204" pitchFamily="34" charset="0"/>
              </a:rPr>
              <a:t>Social Workers reported notable changes in behaviours from those who engaged in the programme, stating some were more open to considering the impact of their behaviours and evidenced more willingness to apply learning and make progress.</a:t>
            </a:r>
            <a:endParaRPr lang="en-GB" altLang="en-US" sz="1200" dirty="0" smtClean="0"/>
          </a:p>
          <a:p>
            <a:pPr marL="171450" indent="-171450">
              <a:buFont typeface="Arial" panose="020B0604020202020204" pitchFamily="34" charset="0"/>
              <a:buChar char="•"/>
            </a:pPr>
            <a:r>
              <a:rPr lang="en-GB" sz="1200" dirty="0" smtClean="0"/>
              <a:t>Three quarters of partners said that overall the programme had been helpful or very helpful in addressing their partner’s abusive behaviour</a:t>
            </a:r>
          </a:p>
          <a:p>
            <a:pPr marL="171450" indent="-171450">
              <a:buFont typeface="Arial" panose="020B0604020202020204" pitchFamily="34" charset="0"/>
              <a:buChar char="•"/>
            </a:pPr>
            <a:r>
              <a:rPr lang="en-GB" sz="1200" dirty="0" smtClean="0"/>
              <a:t>Initial long-term data supplied by the PSNI Public Protection Branch one year post programme for the 2018/19 cohort showed that one incident had resulted in prosecution and had been brought before the court. While seven of the other 24 participants had been involved in domestic abuse incidents, these had not resulted in any prosecution. </a:t>
            </a:r>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12</a:t>
            </a:fld>
            <a:endParaRPr lang="en-GB" dirty="0"/>
          </a:p>
        </p:txBody>
      </p:sp>
    </p:spTree>
    <p:extLst>
      <p:ext uri="{BB962C8B-B14F-4D97-AF65-F5344CB8AC3E}">
        <p14:creationId xmlns:p14="http://schemas.microsoft.com/office/powerpoint/2010/main" val="3027684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slide shows some of the outcomes identified by partners or ex-partners</a:t>
            </a:r>
          </a:p>
          <a:p>
            <a:endParaRPr lang="en-GB" baseline="0" dirty="0" smtClean="0"/>
          </a:p>
          <a:p>
            <a:r>
              <a:rPr lang="en-GB" dirty="0" smtClean="0"/>
              <a:t>They had learnt</a:t>
            </a:r>
            <a:r>
              <a:rPr lang="en-GB" baseline="0" dirty="0" smtClean="0"/>
              <a:t> need skills like using timeout and using coping mechanisms</a:t>
            </a: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13</a:t>
            </a:fld>
            <a:endParaRPr lang="en-GB" dirty="0"/>
          </a:p>
        </p:txBody>
      </p:sp>
    </p:spTree>
    <p:extLst>
      <p:ext uri="{BB962C8B-B14F-4D97-AF65-F5344CB8AC3E}">
        <p14:creationId xmlns:p14="http://schemas.microsoft.com/office/powerpoint/2010/main" val="1599542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758" indent="-349758">
              <a:buClr>
                <a:schemeClr val="accent1"/>
              </a:buClr>
              <a:buFont typeface="Wingdings" panose="05000000000000000000" pitchFamily="2" charset="2"/>
              <a:buChar char="ü"/>
            </a:pPr>
            <a:r>
              <a:rPr lang="en-GB" dirty="0" smtClean="0"/>
              <a:t>So</a:t>
            </a:r>
            <a:r>
              <a:rPr lang="en-GB" baseline="0" dirty="0" smtClean="0"/>
              <a:t> this afternoon I have covered the suite of DA programmes that PBNI deliver </a:t>
            </a:r>
            <a:r>
              <a:rPr lang="en-GB" baseline="0" dirty="0" err="1" smtClean="0"/>
              <a:t>boht</a:t>
            </a:r>
            <a:r>
              <a:rPr lang="en-GB" baseline="0" dirty="0" smtClean="0"/>
              <a:t> in relation to adjudicated and unadjudicated males and have </a:t>
            </a:r>
            <a:r>
              <a:rPr lang="en-GB" baseline="0" dirty="0" err="1" smtClean="0"/>
              <a:t>specically</a:t>
            </a:r>
            <a:r>
              <a:rPr lang="en-GB" baseline="0" dirty="0" smtClean="0"/>
              <a:t> focused on early interventions and the PPRP.  There is an evaluation of last year PPRP programmes underway and we hope to receive this in the coming weeks to inform this years delivery.</a:t>
            </a:r>
          </a:p>
          <a:p>
            <a:pPr marL="349758" indent="-349758">
              <a:buClr>
                <a:schemeClr val="accent1"/>
              </a:buClr>
              <a:buFont typeface="Wingdings" panose="05000000000000000000" pitchFamily="2" charset="2"/>
              <a:buChar char="ü"/>
            </a:pPr>
            <a:endParaRPr lang="en-GB" baseline="0" dirty="0" smtClean="0"/>
          </a:p>
          <a:p>
            <a:pPr marL="349758" indent="-349758">
              <a:buClr>
                <a:schemeClr val="accent1"/>
              </a:buClr>
              <a:buFont typeface="Wingdings" panose="05000000000000000000" pitchFamily="2" charset="2"/>
              <a:buChar char="ü"/>
            </a:pPr>
            <a:r>
              <a:rPr lang="en-GB" baseline="0" dirty="0" smtClean="0"/>
              <a:t>This prevention work is central to providing better outcomes for women and children.  DA has no place in our society and in partnership we can tackle and eradicate all forms of domestic abuse and misogyny.  </a:t>
            </a:r>
            <a:endParaRPr lang="en-GB" dirty="0" smtClean="0"/>
          </a:p>
          <a:p>
            <a:pPr marL="0" indent="0">
              <a:buClr>
                <a:schemeClr val="accent1"/>
              </a:buClr>
              <a:buFont typeface="Wingdings" panose="05000000000000000000" pitchFamily="2" charset="2"/>
              <a:buNone/>
            </a:pPr>
            <a:endParaRPr lang="en-GB" dirty="0" smtClean="0"/>
          </a:p>
          <a:p>
            <a:pPr marL="349758" indent="-349758">
              <a:buClr>
                <a:schemeClr val="accent1"/>
              </a:buClr>
              <a:buFont typeface="Wingdings" panose="05000000000000000000" pitchFamily="2" charset="2"/>
              <a:buChar char="ü"/>
            </a:pPr>
            <a:r>
              <a:rPr lang="en-GB" dirty="0" smtClean="0"/>
              <a:t>We </a:t>
            </a:r>
            <a:r>
              <a:rPr lang="en-GB" dirty="0"/>
              <a:t>all have to have hope – It is what keeps us going</a:t>
            </a:r>
          </a:p>
          <a:p>
            <a:pPr marL="349758" indent="-349758">
              <a:buClr>
                <a:schemeClr val="accent1"/>
              </a:buClr>
              <a:buFont typeface="Wingdings" panose="05000000000000000000" pitchFamily="2" charset="2"/>
              <a:buChar char="ü"/>
            </a:pPr>
            <a:r>
              <a:rPr lang="en-GB" dirty="0"/>
              <a:t>If we take away hope, we have nothing</a:t>
            </a:r>
          </a:p>
          <a:p>
            <a:pPr marL="349758" indent="-349758">
              <a:buClr>
                <a:schemeClr val="accent1"/>
              </a:buClr>
              <a:buFont typeface="Wingdings" panose="05000000000000000000" pitchFamily="2" charset="2"/>
              <a:buChar char="ü"/>
            </a:pPr>
            <a:r>
              <a:rPr lang="en-GB" dirty="0"/>
              <a:t>This applies to victims, families &amp; perpetrators </a:t>
            </a:r>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14</a:t>
            </a:fld>
            <a:endParaRPr lang="en-GB" dirty="0"/>
          </a:p>
        </p:txBody>
      </p:sp>
    </p:spTree>
    <p:extLst>
      <p:ext uri="{BB962C8B-B14F-4D97-AF65-F5344CB8AC3E}">
        <p14:creationId xmlns:p14="http://schemas.microsoft.com/office/powerpoint/2010/main" val="943778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15</a:t>
            </a:fld>
            <a:endParaRPr lang="en-GB" dirty="0"/>
          </a:p>
        </p:txBody>
      </p:sp>
    </p:spTree>
    <p:extLst>
      <p:ext uri="{BB962C8B-B14F-4D97-AF65-F5344CB8AC3E}">
        <p14:creationId xmlns:p14="http://schemas.microsoft.com/office/powerpoint/2010/main" val="3247553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We are all aware of the N.I</a:t>
            </a:r>
            <a:r>
              <a:rPr lang="en-GB" baseline="0" dirty="0" smtClean="0"/>
              <a:t> D &amp; SV Strategy and I’m sure most of you know about the PFG.</a:t>
            </a:r>
          </a:p>
          <a:p>
            <a:pPr marL="171450" indent="-171450">
              <a:buFont typeface="Arial" panose="020B0604020202020204" pitchFamily="34" charset="0"/>
              <a:buChar char="•"/>
            </a:pPr>
            <a:r>
              <a:rPr lang="en-GB" baseline="0" dirty="0" smtClean="0"/>
              <a:t>Both the Strategy &amp; PFG have victims &amp; reducing the number of victims in N.I, centred to their targets i.e. intervening early in cases of DA to reduce further victims and creating new problem solving approached to do this. </a:t>
            </a:r>
          </a:p>
          <a:p>
            <a:pPr marL="171450" indent="-171450">
              <a:buFont typeface="Arial" panose="020B0604020202020204" pitchFamily="34" charset="0"/>
              <a:buChar char="•"/>
            </a:pPr>
            <a:endParaRPr lang="en-GB" baseline="0" dirty="0" smtClean="0"/>
          </a:p>
          <a:p>
            <a:pPr marL="174879" indent="-174879">
              <a:buFont typeface="Arial" panose="020B0604020202020204" pitchFamily="34" charset="0"/>
              <a:buChar char="•"/>
            </a:pPr>
            <a:r>
              <a:rPr lang="en-GB" baseline="0" dirty="0" smtClean="0"/>
              <a:t>We all know the devastating impact of DA and the importance of identifying and intervening at the earliest possible stage to protect victims and address the abusive behaviour.</a:t>
            </a:r>
          </a:p>
          <a:p>
            <a:pPr marL="174879" marR="0" lvl="0" indent="-174879"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dirty="0" smtClean="0"/>
              <a:t>Everything we do in Probation is about reducing number of victims.</a:t>
            </a:r>
          </a:p>
          <a:p>
            <a:pPr marL="174879" indent="-174879">
              <a:buFont typeface="Arial" panose="020B0604020202020204" pitchFamily="34" charset="0"/>
              <a:buChar char="•"/>
            </a:pPr>
            <a:r>
              <a:rPr lang="en-GB" baseline="0" dirty="0" smtClean="0"/>
              <a:t>And we can’t talk about victims without talking about perpetrators. </a:t>
            </a:r>
          </a:p>
          <a:p>
            <a:pPr marL="171450" indent="-171450">
              <a:buFont typeface="Arial" panose="020B0604020202020204" pitchFamily="34" charset="0"/>
              <a:buChar char="•"/>
            </a:pPr>
            <a:r>
              <a:rPr lang="en-GB" baseline="0" dirty="0" smtClean="0"/>
              <a:t>So it is NB to invest in early intervention and treatment to realise opportunities and benefits for CJ, health and beyond. </a:t>
            </a:r>
          </a:p>
          <a:p>
            <a:pPr marL="174879" indent="-174879">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2</a:t>
            </a:fld>
            <a:endParaRPr lang="en-GB" dirty="0"/>
          </a:p>
        </p:txBody>
      </p:sp>
    </p:spTree>
    <p:extLst>
      <p:ext uri="{BB962C8B-B14F-4D97-AF65-F5344CB8AC3E}">
        <p14:creationId xmlns:p14="http://schemas.microsoft.com/office/powerpoint/2010/main" val="3926138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PBNI delivers a range of group work Programmes and individual interventions with the purpose of encouraging and facilitating change in the service users we supervise. The Programmes are designed to address a variety of aspects regarding a service user’s attitudes and offending behaviour. These factors contribute to recidivism, therefore it is essential that we work towards addressing these issues with the aim of encouraging desistence, reducing further offending and ultimately building safer communities.</a:t>
            </a:r>
            <a:endParaRPr lang="en-GB" dirty="0" smtClean="0"/>
          </a:p>
          <a:p>
            <a:endParaRPr lang="en-GB" dirty="0" smtClean="0"/>
          </a:p>
          <a:p>
            <a:r>
              <a:rPr lang="en-GB" dirty="0" smtClean="0"/>
              <a:t>PBNI deliver several domestic abuse programmes</a:t>
            </a:r>
            <a:r>
              <a:rPr lang="en-GB" baseline="0" dirty="0" smtClean="0"/>
              <a:t> and interventions and they are not a soft option.  It is very difficult for the men that we work with to address their abusive behaviour and learn new ways of engaging in intimate partner relationships, albeit it is necessary.</a:t>
            </a:r>
          </a:p>
          <a:p>
            <a:endParaRPr lang="en-GB" baseline="0" dirty="0" smtClean="0"/>
          </a:p>
          <a:p>
            <a:r>
              <a:rPr lang="en-GB" baseline="0" dirty="0" smtClean="0"/>
              <a:t>All of our domestic abuse programmes are strengths based and focus on the impact of DA on victims and wider society.</a:t>
            </a:r>
          </a:p>
          <a:p>
            <a:endParaRPr lang="en-GB" baseline="0" dirty="0" smtClean="0"/>
          </a:p>
          <a:p>
            <a:r>
              <a:rPr lang="en-GB" baseline="0" dirty="0" smtClean="0"/>
              <a:t>We have been on a developmental journey in relation to our domestic abuse suite of programmes</a:t>
            </a:r>
          </a:p>
          <a:p>
            <a:r>
              <a:rPr lang="en-GB" baseline="0" dirty="0" smtClean="0"/>
              <a:t>From Men Overcoming Domestic Violence, to the Integrated Domestic Abuse Programme to Building better Relationships and now our early intervention programmes Promoting Positive Relationships Programme and the Respectful relationships Programme.</a:t>
            </a:r>
            <a:endParaRPr lang="en-GB" dirty="0" smtClean="0"/>
          </a:p>
          <a:p>
            <a:endParaRPr lang="en-GB" baseline="0" dirty="0" smtClean="0"/>
          </a:p>
          <a:p>
            <a:pPr marL="174879" indent="-174879">
              <a:buFontTx/>
              <a:buChar char="-"/>
            </a:pPr>
            <a:endParaRPr lang="en-GB" baseline="0" dirty="0" smtClean="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3</a:t>
            </a:fld>
            <a:endParaRPr lang="en-GB" dirty="0"/>
          </a:p>
        </p:txBody>
      </p:sp>
    </p:spTree>
    <p:extLst>
      <p:ext uri="{BB962C8B-B14F-4D97-AF65-F5344CB8AC3E}">
        <p14:creationId xmlns:p14="http://schemas.microsoft.com/office/powerpoint/2010/main" val="1263865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Its</a:t>
            </a:r>
            <a:r>
              <a:rPr lang="en-GB" baseline="0" dirty="0" smtClean="0"/>
              <a:t> </a:t>
            </a:r>
            <a:r>
              <a:rPr lang="en-GB" dirty="0" smtClean="0"/>
              <a:t>important to consider why we</a:t>
            </a:r>
            <a:r>
              <a:rPr lang="en-GB" baseline="0" dirty="0" smtClean="0"/>
              <a:t> should invest in treatment.</a:t>
            </a:r>
          </a:p>
          <a:p>
            <a:endParaRPr lang="en-GB" baseline="0" dirty="0" smtClean="0"/>
          </a:p>
          <a:p>
            <a:r>
              <a:rPr lang="en-GB" baseline="0" dirty="0" smtClean="0"/>
              <a:t>First and foremost to ensure that there are fewer victims and create safer communities.</a:t>
            </a:r>
          </a:p>
          <a:p>
            <a:endParaRPr lang="en-GB" baseline="0" dirty="0" smtClean="0"/>
          </a:p>
          <a:p>
            <a:r>
              <a:rPr lang="en-GB" baseline="0" dirty="0" smtClean="0"/>
              <a:t>It gives more options for sentencers and health and social services and enables us to focus of treating the root cause of offending.</a:t>
            </a:r>
          </a:p>
          <a:p>
            <a:endParaRPr lang="en-GB" baseline="0" dirty="0" smtClean="0"/>
          </a:p>
          <a:p>
            <a:r>
              <a:rPr lang="en-GB" baseline="0" dirty="0" smtClean="0"/>
              <a:t>Importantly it can reduce prison populations by addressing the problem behaviour in the community and in the case of PPRP diverting people away from the criminal justice system.</a:t>
            </a:r>
          </a:p>
          <a:p>
            <a:endParaRPr lang="en-GB" baseline="0" dirty="0" smtClean="0"/>
          </a:p>
          <a:p>
            <a:r>
              <a:rPr lang="en-GB" baseline="0" dirty="0" smtClean="0"/>
              <a:t>And finally it is cost effective.</a:t>
            </a: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4</a:t>
            </a:fld>
            <a:endParaRPr lang="en-GB" dirty="0"/>
          </a:p>
        </p:txBody>
      </p:sp>
    </p:spTree>
    <p:extLst>
      <p:ext uri="{BB962C8B-B14F-4D97-AF65-F5344CB8AC3E}">
        <p14:creationId xmlns:p14="http://schemas.microsoft.com/office/powerpoint/2010/main" val="14518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Domestic</a:t>
            </a:r>
            <a:r>
              <a:rPr lang="en-US" baseline="0" dirty="0" smtClean="0"/>
              <a:t> abuse pathway in PBNI for adjudicated males.  If the individual presents a medium or high needs using the </a:t>
            </a:r>
            <a:r>
              <a:rPr lang="en-US" baseline="0" dirty="0" err="1" smtClean="0"/>
              <a:t>BSafer</a:t>
            </a:r>
            <a:r>
              <a:rPr lang="en-US" baseline="0" dirty="0" smtClean="0"/>
              <a:t> Assessment they are suitable for BBR.  </a:t>
            </a:r>
            <a:r>
              <a:rPr lang="en-US" dirty="0" smtClean="0"/>
              <a:t>BBR is an accredited group work Programme designed to reduce reoffending by adult males convicted of violence against an intimate partner. The Programme has a strong theoretical base, taking into account recent developments in thinking and research in relation to aggression within relationships. </a:t>
            </a:r>
          </a:p>
          <a:p>
            <a:endParaRPr lang="en-US" dirty="0" smtClean="0"/>
          </a:p>
          <a:p>
            <a:r>
              <a:rPr lang="en-US" dirty="0" smtClean="0"/>
              <a:t>The PBNI Respectful Relationships Intervention aims to develop educational awareness about what constitutes healthy, unhealthy and abusive relationships. It includes the personal identification of thoughts, feelings, beliefs and physiology and the impact of abusive </a:t>
            </a:r>
            <a:r>
              <a:rPr lang="en-US" dirty="0" err="1" smtClean="0"/>
              <a:t>behaviour</a:t>
            </a:r>
            <a:r>
              <a:rPr lang="en-US" dirty="0" smtClean="0"/>
              <a:t> on victims including children. This is a low need intervention.</a:t>
            </a:r>
          </a:p>
          <a:p>
            <a:endParaRPr lang="en-US" dirty="0" smtClean="0"/>
          </a:p>
          <a:p>
            <a:r>
              <a:rPr lang="en-US" dirty="0" smtClean="0"/>
              <a:t>These Programmes are not designed</a:t>
            </a:r>
            <a:r>
              <a:rPr lang="en-US" baseline="0" dirty="0" smtClean="0"/>
              <a:t> for females however we are currently piloting a programme for females called Beyond Violence in partnership with the Northern Ireland Prison Service.</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5</a:t>
            </a:fld>
            <a:endParaRPr lang="en-GB" dirty="0"/>
          </a:p>
        </p:txBody>
      </p:sp>
    </p:spTree>
    <p:extLst>
      <p:ext uri="{BB962C8B-B14F-4D97-AF65-F5344CB8AC3E}">
        <p14:creationId xmlns:p14="http://schemas.microsoft.com/office/powerpoint/2010/main" val="2750428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In July 2014 PBNI were awarded funding by the Department of Justice and the Department of Health to develop an intervention programme to address Domestic Abuse for alleged perpetrators</a:t>
            </a:r>
            <a:r>
              <a:rPr lang="en-US" sz="1200" kern="1200" baseline="0" dirty="0" smtClean="0">
                <a:solidFill>
                  <a:schemeClr val="tx1"/>
                </a:solidFill>
                <a:effectLst/>
                <a:latin typeface="+mn-lt"/>
                <a:ea typeface="+mn-ea"/>
                <a:cs typeface="+mn-cs"/>
              </a:rPr>
              <a:t> and i</a:t>
            </a:r>
            <a:r>
              <a:rPr lang="en-US" sz="1200" kern="1200" dirty="0" smtClean="0">
                <a:solidFill>
                  <a:schemeClr val="tx1"/>
                </a:solidFill>
                <a:effectLst/>
                <a:latin typeface="+mn-lt"/>
                <a:ea typeface="+mn-ea"/>
                <a:cs typeface="+mn-cs"/>
              </a:rPr>
              <a:t>n 2018 the pilot programme began</a:t>
            </a:r>
            <a:r>
              <a:rPr lang="en-US" sz="1200" kern="1200" baseline="0" dirty="0" smtClean="0">
                <a:solidFill>
                  <a:schemeClr val="tx1"/>
                </a:solidFill>
                <a:effectLst/>
                <a:latin typeface="+mn-lt"/>
                <a:ea typeface="+mn-ea"/>
                <a:cs typeface="+mn-cs"/>
              </a:rPr>
              <a:t> in the Western Trust.</a:t>
            </a:r>
            <a:endParaRPr lang="en-US" sz="120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The PPRP is a strengths-based programme for unadjudicated men who have demonstrated the potential to be abusive in intimate partner relationships and whose children have been assessed as at risk by Social Services within the health and social care trusts in NI.</a:t>
            </a:r>
          </a:p>
          <a:p>
            <a:endParaRPr lang="en-US" sz="1200" b="0" i="0" u="none" strike="noStrike" kern="1200" baseline="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The programme is delivered over 24 sessions, with each session 2 hours in duration and including the essential component of the Partner Safety Worker.  </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Partner Support Worker role is to support the current partner of the participant, assist with safety planning, provide information about the content of the programme, provide information regarding a participant’s progress on the programme (within agreed parameters) and signpost the partner to other agencies (e.g. Women’s Aid).</a:t>
            </a:r>
            <a:endParaRPr lang="en-GB"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PPRP is presently being delivered in all five trust areas in NI.</a:t>
            </a:r>
            <a:endParaRPr lang="en-GB" sz="1200" kern="1200" dirty="0" smtClean="0">
              <a:solidFill>
                <a:schemeClr val="tx1"/>
              </a:solidFill>
              <a:effectLst/>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dirty="0" smtClean="0"/>
              <a:t>PBNI’s Psychology Department provide clinical oversight for all Programmes and Interventions</a:t>
            </a:r>
            <a:r>
              <a:rPr lang="en-US" baseline="0" dirty="0" smtClean="0"/>
              <a:t> and t</a:t>
            </a:r>
            <a:r>
              <a:rPr lang="en-US" dirty="0" smtClean="0"/>
              <a:t>here is a dedicated Psychologist for each accredited programme. It is recognised that, due to the complex needs of some service users, the Accredited Programmes and existing interventions may not always be suitable. Therefore, to ensure that the risk and needs of all service users are adequately considered during their time with PBNI, requests can be made to PBNI’s Psychology Department for advice and specialist assessment. This process allows Probations Officers an opportunity to discuss service users with complex needs, identify factors pertinent to risk and subsequently agree the most appropriate way of addressing individualized risk and needs. </a:t>
            </a:r>
          </a:p>
          <a:p>
            <a:endParaRPr lang="en-US" dirty="0" smtClean="0"/>
          </a:p>
          <a:p>
            <a:r>
              <a:rPr lang="en-US" dirty="0" smtClean="0"/>
              <a:t>I know that</a:t>
            </a:r>
            <a:r>
              <a:rPr lang="en-US" baseline="0" dirty="0" smtClean="0"/>
              <a:t> a number of the team are here today and I want to pay tribute to them and their manager, Anne Weir, who has worked tirelessly over that last few years to get the programme to the stage where it received accreditation status from the Respect Accreditation body in December 2021.</a:t>
            </a:r>
            <a:endParaRPr lang="en-US" dirty="0" smtClean="0"/>
          </a:p>
          <a:p>
            <a:endParaRPr lang="en-US" dirty="0" smtClean="0"/>
          </a:p>
          <a:p>
            <a:endParaRPr lang="en-US" dirty="0" smtClean="0"/>
          </a:p>
          <a:p>
            <a:endParaRPr lang="en-US" dirty="0" smtClean="0"/>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6</a:t>
            </a:fld>
            <a:endParaRPr lang="en-GB" dirty="0"/>
          </a:p>
        </p:txBody>
      </p:sp>
    </p:spTree>
    <p:extLst>
      <p:ext uri="{BB962C8B-B14F-4D97-AF65-F5344CB8AC3E}">
        <p14:creationId xmlns:p14="http://schemas.microsoft.com/office/powerpoint/2010/main" val="938321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just">
              <a:spcAft>
                <a:spcPts val="1200"/>
              </a:spcAft>
              <a:buFont typeface="Arial" panose="020B0604020202020204" pitchFamily="34" charset="0"/>
              <a:buChar char="•"/>
              <a:defRPr/>
            </a:pPr>
            <a:r>
              <a:rPr lang="en-CA" sz="1200" dirty="0" smtClean="0">
                <a:latin typeface="Arial" panose="020B0604020202020204" pitchFamily="34" charset="0"/>
                <a:cs typeface="Arial" panose="020B0604020202020204" pitchFamily="34" charset="0"/>
              </a:rPr>
              <a:t>As I said there,</a:t>
            </a:r>
            <a:r>
              <a:rPr lang="en-CA" sz="1200" baseline="0" dirty="0" smtClean="0">
                <a:latin typeface="Arial" panose="020B0604020202020204" pitchFamily="34" charset="0"/>
                <a:cs typeface="Arial" panose="020B0604020202020204" pitchFamily="34" charset="0"/>
              </a:rPr>
              <a:t> all </a:t>
            </a:r>
            <a:r>
              <a:rPr lang="en-CA" sz="1200" dirty="0" smtClean="0">
                <a:latin typeface="Arial" panose="020B0604020202020204" pitchFamily="34" charset="0"/>
                <a:cs typeface="Arial" panose="020B0604020202020204" pitchFamily="34" charset="0"/>
              </a:rPr>
              <a:t>PBNI domestic abuse programmes are strengths based. They incorporate educational, CBT, skills practice techniques and the development of emotional intelligence to address </a:t>
            </a:r>
            <a:r>
              <a:rPr lang="en-GB" sz="1200" dirty="0" smtClean="0">
                <a:latin typeface="Arial" panose="020B0604020202020204" pitchFamily="34" charset="0"/>
                <a:cs typeface="Arial" panose="020B0604020202020204" pitchFamily="34" charset="0"/>
              </a:rPr>
              <a:t>unhealthy and abusive behaviours in intimate relationships. All PBNI </a:t>
            </a:r>
            <a:r>
              <a:rPr lang="en-CA" sz="1200" dirty="0" smtClean="0">
                <a:latin typeface="Arial" panose="020B0604020202020204" pitchFamily="34" charset="0"/>
                <a:cs typeface="Arial" panose="020B0604020202020204" pitchFamily="34" charset="0"/>
              </a:rPr>
              <a:t>domestic abuse </a:t>
            </a:r>
            <a:r>
              <a:rPr lang="en-GB" sz="1200" dirty="0" smtClean="0">
                <a:latin typeface="Arial" panose="020B0604020202020204" pitchFamily="34" charset="0"/>
                <a:cs typeface="Arial" panose="020B0604020202020204" pitchFamily="34" charset="0"/>
              </a:rPr>
              <a:t>programmes are supported by evidenced based research.</a:t>
            </a:r>
          </a:p>
          <a:p>
            <a:pPr marL="285750" indent="-285750" algn="just">
              <a:spcAft>
                <a:spcPts val="1200"/>
              </a:spcAft>
              <a:buFont typeface="Arial" panose="020B0604020202020204" pitchFamily="34" charset="0"/>
              <a:buChar char="•"/>
              <a:defRPr/>
            </a:pPr>
            <a:r>
              <a:rPr lang="en-GB" sz="1200" dirty="0" smtClean="0">
                <a:latin typeface="Arial" panose="020B0604020202020204" pitchFamily="34" charset="0"/>
                <a:cs typeface="Arial" panose="020B0604020202020204" pitchFamily="34" charset="0"/>
              </a:rPr>
              <a:t>Promoting Positive Relationships Programme (PPRP) – there are a number of aims</a:t>
            </a:r>
          </a:p>
          <a:p>
            <a:pPr algn="ctr">
              <a:spcAft>
                <a:spcPts val="1200"/>
              </a:spcAft>
              <a:defRPr/>
            </a:pPr>
            <a:endParaRPr lang="en-GB" sz="1200" b="1" dirty="0" smtClean="0">
              <a:latin typeface="Arial" panose="020B0604020202020204" pitchFamily="34" charset="0"/>
              <a:cs typeface="Arial" panose="020B0604020202020204" pitchFamily="34" charset="0"/>
            </a:endParaRPr>
          </a:p>
          <a:p>
            <a:pPr algn="ctr">
              <a:spcAft>
                <a:spcPts val="1200"/>
              </a:spcAft>
              <a:defRPr/>
            </a:pPr>
            <a:r>
              <a:rPr lang="en-GB" sz="1200" b="1" dirty="0" smtClean="0">
                <a:latin typeface="Arial" panose="020B0604020202020204" pitchFamily="34" charset="0"/>
                <a:cs typeface="Arial" panose="020B0604020202020204" pitchFamily="34" charset="0"/>
              </a:rPr>
              <a:t>PROGRAMME AIMS</a:t>
            </a:r>
          </a:p>
          <a:p>
            <a:pPr marL="285750" indent="-285750" algn="just">
              <a:spcAft>
                <a:spcPts val="1200"/>
              </a:spcAft>
              <a:buFont typeface="Arial" panose="020B0604020202020204" pitchFamily="34" charset="0"/>
              <a:buChar char="•"/>
              <a:defRPr/>
            </a:pPr>
            <a:r>
              <a:rPr lang="en-CA" sz="1200" dirty="0" smtClean="0">
                <a:latin typeface="Arial" panose="020B0604020202020204" pitchFamily="34" charset="0"/>
                <a:cs typeface="Arial" panose="020B0604020202020204" pitchFamily="34" charset="0"/>
              </a:rPr>
              <a:t>Primary goal </a:t>
            </a:r>
            <a:r>
              <a:rPr lang="en-US" sz="1200" dirty="0" smtClean="0">
                <a:latin typeface="Arial" panose="020B0604020202020204" pitchFamily="34" charset="0"/>
                <a:cs typeface="Arial" panose="020B0604020202020204" pitchFamily="34" charset="0"/>
              </a:rPr>
              <a:t>is </a:t>
            </a:r>
            <a:r>
              <a:rPr lang="en-CA" sz="1200" dirty="0" smtClean="0">
                <a:latin typeface="Arial" panose="020B0604020202020204" pitchFamily="34" charset="0"/>
                <a:cs typeface="Arial" panose="020B0604020202020204" pitchFamily="34" charset="0"/>
              </a:rPr>
              <a:t>to promote healthy relationships and reduce risk of abuse against intimate partners and children.  </a:t>
            </a:r>
          </a:p>
          <a:p>
            <a:pPr marL="285750" indent="-285750" algn="just">
              <a:spcAft>
                <a:spcPts val="1200"/>
              </a:spcAft>
              <a:buFont typeface="Arial" panose="020B0604020202020204" pitchFamily="34" charset="0"/>
              <a:buChar char="•"/>
              <a:defRPr/>
            </a:pPr>
            <a:r>
              <a:rPr lang="en-GB" sz="1200" dirty="0" smtClean="0">
                <a:latin typeface="Arial" panose="020B0604020202020204" pitchFamily="34" charset="0"/>
                <a:cs typeface="Arial" panose="020B0604020202020204" pitchFamily="34" charset="0"/>
              </a:rPr>
              <a:t>Similar to the Respectful</a:t>
            </a:r>
            <a:r>
              <a:rPr lang="en-GB" sz="1200" baseline="0" dirty="0" smtClean="0">
                <a:latin typeface="Arial" panose="020B0604020202020204" pitchFamily="34" charset="0"/>
                <a:cs typeface="Arial" panose="020B0604020202020204" pitchFamily="34" charset="0"/>
              </a:rPr>
              <a:t> Relationships programme the PPRP aims to explore</a:t>
            </a:r>
            <a:r>
              <a:rPr lang="en-GB" sz="1200" dirty="0" smtClean="0">
                <a:latin typeface="Arial" panose="020B0604020202020204" pitchFamily="34" charset="0"/>
                <a:cs typeface="Arial" panose="020B0604020202020204" pitchFamily="34" charset="0"/>
              </a:rPr>
              <a:t> healthy, unhealthy and abusive relationships. Including the personal identification of thoughts, feelings, beliefs and physiology in relation to participant’s own behaviours.</a:t>
            </a:r>
          </a:p>
          <a:p>
            <a:pPr marL="285750" indent="-285750" algn="just">
              <a:spcAft>
                <a:spcPts val="1200"/>
              </a:spcAft>
              <a:buFont typeface="Arial" panose="020B0604020202020204" pitchFamily="34" charset="0"/>
              <a:buChar char="•"/>
              <a:defRPr/>
            </a:pPr>
            <a:r>
              <a:rPr lang="en-GB" sz="1200" dirty="0" smtClean="0">
                <a:latin typeface="Arial" panose="020B0604020202020204" pitchFamily="34" charset="0"/>
                <a:cs typeface="Arial" panose="020B0604020202020204" pitchFamily="34" charset="0"/>
              </a:rPr>
              <a:t>The</a:t>
            </a:r>
            <a:r>
              <a:rPr lang="en-GB" sz="1200" baseline="0" dirty="0" smtClean="0">
                <a:latin typeface="Arial" panose="020B0604020202020204" pitchFamily="34" charset="0"/>
                <a:cs typeface="Arial" panose="020B0604020202020204" pitchFamily="34" charset="0"/>
              </a:rPr>
              <a:t> programme aims to e</a:t>
            </a:r>
            <a:r>
              <a:rPr lang="en-GB" sz="1200" dirty="0" smtClean="0">
                <a:latin typeface="Arial" panose="020B0604020202020204" pitchFamily="34" charset="0"/>
                <a:cs typeface="Arial" panose="020B0604020202020204" pitchFamily="34" charset="0"/>
              </a:rPr>
              <a:t>ducate participants on the  impact of healthy and abusive behaviours on victims, including children. </a:t>
            </a:r>
          </a:p>
          <a:p>
            <a:pPr marL="285750" indent="-285750" algn="just">
              <a:spcAft>
                <a:spcPts val="1200"/>
              </a:spcAft>
              <a:buFont typeface="Arial" panose="020B0604020202020204" pitchFamily="34" charset="0"/>
              <a:buChar char="•"/>
              <a:defRPr/>
            </a:pPr>
            <a:r>
              <a:rPr lang="en-GB" sz="1200" dirty="0" smtClean="0">
                <a:latin typeface="Arial" panose="020B0604020202020204" pitchFamily="34" charset="0"/>
                <a:cs typeface="Arial" panose="020B0604020202020204" pitchFamily="34" charset="0"/>
              </a:rPr>
              <a:t>Development of communication skills, emotional management techniques, supportive resources and responsible parenting.  </a:t>
            </a:r>
          </a:p>
          <a:p>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7</a:t>
            </a:fld>
            <a:endParaRPr lang="en-GB" dirty="0"/>
          </a:p>
        </p:txBody>
      </p:sp>
    </p:spTree>
    <p:extLst>
      <p:ext uri="{BB962C8B-B14F-4D97-AF65-F5344CB8AC3E}">
        <p14:creationId xmlns:p14="http://schemas.microsoft.com/office/powerpoint/2010/main" val="4033125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879" indent="-174879">
              <a:buFontTx/>
              <a:buChar char="-"/>
            </a:pPr>
            <a:r>
              <a:rPr lang="en-GB" dirty="0" smtClean="0"/>
              <a:t>Very simple criteria,</a:t>
            </a:r>
            <a:r>
              <a:rPr lang="en-GB" baseline="0" dirty="0" smtClean="0"/>
              <a:t> males who are over 18 who speak English.</a:t>
            </a:r>
          </a:p>
          <a:p>
            <a:pPr marL="174879" indent="-174879">
              <a:buFontTx/>
              <a:buChar char="-"/>
            </a:pPr>
            <a:r>
              <a:rPr lang="en-GB" baseline="0" dirty="0" smtClean="0"/>
              <a:t>They must acknowledge a level of abusive behaviour within an intimate relationship and be willing to sign the conditions of success and the statement of understanding form.</a:t>
            </a:r>
          </a:p>
          <a:p>
            <a:pPr marL="174879" indent="-174879">
              <a:buFontTx/>
              <a:buChar char="-"/>
            </a:pPr>
            <a:r>
              <a:rPr lang="en-GB" baseline="0" dirty="0" smtClean="0"/>
              <a:t>Safety planning work must have been completed with the partner/former partner and children.</a:t>
            </a:r>
          </a:p>
          <a:p>
            <a:pPr marL="174879" indent="-174879">
              <a:buFontTx/>
              <a:buChar char="-"/>
            </a:pPr>
            <a:r>
              <a:rPr lang="en-GB" dirty="0" smtClean="0"/>
              <a:t>They must have a certain</a:t>
            </a:r>
            <a:r>
              <a:rPr lang="en-GB" baseline="0" dirty="0" smtClean="0"/>
              <a:t> level of motivation and be willing to attend the programme.  </a:t>
            </a:r>
            <a:r>
              <a:rPr lang="en-GB" dirty="0" smtClean="0"/>
              <a:t>We want men to engage</a:t>
            </a:r>
          </a:p>
          <a:p>
            <a:pPr marL="174879" indent="-174879">
              <a:buFontTx/>
              <a:buChar char="-"/>
            </a:pP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8</a:t>
            </a:fld>
            <a:endParaRPr lang="en-GB" dirty="0"/>
          </a:p>
        </p:txBody>
      </p:sp>
    </p:spTree>
    <p:extLst>
      <p:ext uri="{BB962C8B-B14F-4D97-AF65-F5344CB8AC3E}">
        <p14:creationId xmlns:p14="http://schemas.microsoft.com/office/powerpoint/2010/main" val="1544935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Programme referral</a:t>
            </a:r>
            <a:r>
              <a:rPr lang="en-GB" baseline="0" dirty="0" smtClean="0"/>
              <a:t> made by Social Services who complete the initial assessment</a:t>
            </a:r>
          </a:p>
          <a:p>
            <a:endParaRPr lang="en-GB" baseline="0" dirty="0" smtClean="0"/>
          </a:p>
          <a:p>
            <a:r>
              <a:rPr lang="en-GB" baseline="0" dirty="0" smtClean="0"/>
              <a:t>PPRP team determine programme need using the </a:t>
            </a:r>
            <a:r>
              <a:rPr lang="en-GB" dirty="0" err="1" smtClean="0"/>
              <a:t>Bsafer</a:t>
            </a:r>
            <a:r>
              <a:rPr lang="en-GB" dirty="0" smtClean="0"/>
              <a:t> Assessment tool.</a:t>
            </a:r>
          </a:p>
          <a:p>
            <a:endParaRPr lang="en-GB" dirty="0" smtClean="0"/>
          </a:p>
          <a:p>
            <a:r>
              <a:rPr lang="en-GB" sz="1200" kern="1200" dirty="0" smtClean="0">
                <a:solidFill>
                  <a:schemeClr val="tx1"/>
                </a:solidFill>
                <a:effectLst/>
                <a:latin typeface="+mn-lt"/>
                <a:ea typeface="+mn-ea"/>
                <a:cs typeface="+mn-cs"/>
              </a:rPr>
              <a:t>The B-SAFER is a validated 10-item structured guide for the assessment and management of risk in adult males and females with a history of intimate partner violence (IPV). The items contained within the instrument are divided into two main sections: individual’s history of intimate partner violence and the individual’s psychological and social functioning. A third domain called ‘Victim Vulnerability’ factors contains five risk factors relating to the victim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instrument does not apply cut-off scores to determine the nature or degree of risk posed by an individual. It requires users to consider the risk to intimate partners if no intervention was taken, with risk rated as low, moderate or high.</a:t>
            </a:r>
          </a:p>
          <a:p>
            <a:endParaRPr lang="en-GB" sz="1200" kern="1200" dirty="0" smtClean="0">
              <a:solidFill>
                <a:schemeClr val="tx1"/>
              </a:solidFill>
              <a:effectLst/>
              <a:latin typeface="+mn-lt"/>
              <a:ea typeface="+mn-ea"/>
              <a:cs typeface="+mn-cs"/>
            </a:endParaRPr>
          </a:p>
          <a:p>
            <a:r>
              <a:rPr lang="en-GB" dirty="0" smtClean="0"/>
              <a:t>In order to be assessed as suitable for PPR</a:t>
            </a:r>
            <a:r>
              <a:rPr lang="en-GB" baseline="0" dirty="0" smtClean="0"/>
              <a:t>P the risk must be moderate or high, if low we can then deliver the Respectful Relationships intervention but this is only for adjudicated males.</a:t>
            </a:r>
          </a:p>
          <a:p>
            <a:endParaRPr lang="en-GB" dirty="0" smtClean="0"/>
          </a:p>
          <a:p>
            <a:r>
              <a:rPr lang="en-GB" dirty="0" smtClean="0"/>
              <a:t>If assessed</a:t>
            </a:r>
            <a:r>
              <a:rPr lang="en-GB" baseline="0" dirty="0" smtClean="0"/>
              <a:t> as suitable the c</a:t>
            </a:r>
            <a:r>
              <a:rPr lang="en-GB" dirty="0" smtClean="0"/>
              <a:t>urrent </a:t>
            </a:r>
            <a:r>
              <a:rPr lang="en-GB" baseline="0" dirty="0" smtClean="0"/>
              <a:t>or f</a:t>
            </a:r>
            <a:r>
              <a:rPr lang="en-GB" dirty="0" smtClean="0"/>
              <a:t>ormer</a:t>
            </a:r>
            <a:r>
              <a:rPr lang="en-GB" baseline="0" dirty="0" smtClean="0"/>
              <a:t> partner offered support from the </a:t>
            </a:r>
            <a:r>
              <a:rPr lang="en-GB" dirty="0" smtClean="0"/>
              <a:t>Partner support</a:t>
            </a:r>
            <a:r>
              <a:rPr lang="en-GB" baseline="0" dirty="0" smtClean="0"/>
              <a:t> worker (which is provided by </a:t>
            </a:r>
            <a:r>
              <a:rPr lang="en-GB" dirty="0" smtClean="0"/>
              <a:t>Women’s Aid)</a:t>
            </a:r>
            <a:r>
              <a:rPr lang="en-GB" baseline="0" dirty="0" smtClean="0"/>
              <a:t> </a:t>
            </a:r>
          </a:p>
          <a:p>
            <a:endParaRPr lang="en-GB" baseline="0" dirty="0" smtClean="0"/>
          </a:p>
          <a:p>
            <a:r>
              <a:rPr lang="en-GB" dirty="0" smtClean="0"/>
              <a:t>PPRP Programme</a:t>
            </a:r>
            <a:r>
              <a:rPr lang="en-GB" baseline="0" dirty="0" smtClean="0"/>
              <a:t> commences with an integrated approach – PBNI, Social services and women's aid – regular liaison with police and other stat, CVS orgs as required.</a:t>
            </a:r>
          </a:p>
          <a:p>
            <a:endParaRPr lang="en-GB" baseline="0" dirty="0" smtClean="0"/>
          </a:p>
          <a:p>
            <a:r>
              <a:rPr lang="en-GB" baseline="0" dirty="0" smtClean="0"/>
              <a:t>Weekly information shared with Social Workers.  Regular practitioners meetings scheduled with Social Services and Women’s Aid, training provided.</a:t>
            </a:r>
          </a:p>
          <a:p>
            <a:endParaRPr lang="en-GB" dirty="0" smtClean="0"/>
          </a:p>
          <a:p>
            <a:r>
              <a:rPr lang="en-GB" dirty="0" smtClean="0"/>
              <a:t>Regional Steering Groups in each of the Trusts meet regularly</a:t>
            </a:r>
          </a:p>
          <a:p>
            <a:endParaRPr lang="en-GB" dirty="0" smtClean="0"/>
          </a:p>
          <a:p>
            <a:r>
              <a:rPr lang="en-GB" dirty="0" smtClean="0"/>
              <a:t>And in terms of governance, there is an</a:t>
            </a:r>
            <a:r>
              <a:rPr lang="en-GB" baseline="0" dirty="0" smtClean="0"/>
              <a:t> quarterly governance meeting with</a:t>
            </a:r>
            <a:r>
              <a:rPr lang="en-GB" dirty="0" smtClean="0"/>
              <a:t> representation from each Trust area, the DOJ, PBNI,</a:t>
            </a:r>
            <a:r>
              <a:rPr lang="en-GB" baseline="0" dirty="0" smtClean="0"/>
              <a:t> </a:t>
            </a:r>
            <a:r>
              <a:rPr lang="en-GB" dirty="0" smtClean="0"/>
              <a:t>Women’s Aid Federation and the PSNI</a:t>
            </a:r>
          </a:p>
          <a:p>
            <a:endParaRPr lang="en-GB" baseline="0" dirty="0" smtClean="0"/>
          </a:p>
          <a:p>
            <a:r>
              <a:rPr lang="en-GB" baseline="0" dirty="0" smtClean="0"/>
              <a:t>Programme completed and PBNI completes end of programme report for Social Services</a:t>
            </a:r>
          </a:p>
          <a:p>
            <a:r>
              <a:rPr lang="en-GB" baseline="0" dirty="0" smtClean="0"/>
              <a:t>Evaluation </a:t>
            </a:r>
            <a:endParaRPr lang="en-GB" dirty="0"/>
          </a:p>
        </p:txBody>
      </p:sp>
      <p:sp>
        <p:nvSpPr>
          <p:cNvPr id="4" name="Slide Number Placeholder 3"/>
          <p:cNvSpPr>
            <a:spLocks noGrp="1"/>
          </p:cNvSpPr>
          <p:nvPr>
            <p:ph type="sldNum" sz="quarter" idx="10"/>
          </p:nvPr>
        </p:nvSpPr>
        <p:spPr/>
        <p:txBody>
          <a:bodyPr/>
          <a:lstStyle/>
          <a:p>
            <a:pPr>
              <a:defRPr/>
            </a:pPr>
            <a:fld id="{FDA4059E-0240-4EDF-87FA-502088D103D4}" type="slidenum">
              <a:rPr lang="en-GB" smtClean="0"/>
              <a:pPr>
                <a:defRPr/>
              </a:pPr>
              <a:t>9</a:t>
            </a:fld>
            <a:endParaRPr lang="en-GB" dirty="0"/>
          </a:p>
        </p:txBody>
      </p:sp>
    </p:spTree>
    <p:extLst>
      <p:ext uri="{BB962C8B-B14F-4D97-AF65-F5344CB8AC3E}">
        <p14:creationId xmlns:p14="http://schemas.microsoft.com/office/powerpoint/2010/main" val="1894100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GB" dirty="0"/>
          </a:p>
        </p:txBody>
      </p:sp>
      <p:sp>
        <p:nvSpPr>
          <p:cNvPr id="17" name="Footer Placeholder 16"/>
          <p:cNvSpPr>
            <a:spLocks noGrp="1"/>
          </p:cNvSpPr>
          <p:nvPr>
            <p:ph type="ftr" sz="quarter" idx="11"/>
          </p:nvPr>
        </p:nvSpPr>
        <p:spPr/>
        <p:txBody>
          <a:bodyPr/>
          <a:lstStyle/>
          <a:p>
            <a:pPr>
              <a:defRPr/>
            </a:pPr>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30D88039-00EF-4D00-8662-FB757F4479F6}" type="slidenum">
              <a:rPr lang="en-GB" smtClean="0"/>
              <a:pPr>
                <a:defRPr/>
              </a:pPr>
              <a:t>‹#›</a:t>
            </a:fld>
            <a:endParaRPr lang="en-GB"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2A4E4D15-BE52-4F95-AB59-1D021AF5446F}" type="slidenum">
              <a:rPr lang="en-GB" smtClean="0"/>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pPr>
              <a:defRPr/>
            </a:pPr>
            <a:fld id="{8128E22D-636A-4260-A845-5B5007463DEC}" type="slidenum">
              <a:rPr lang="en-GB" smtClean="0"/>
              <a:pPr>
                <a:defRPr/>
              </a:pPr>
              <a:t>‹#›</a:t>
            </a:fld>
            <a:endParaRPr lang="en-GB"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pPr>
              <a:defRPr/>
            </a:pPr>
            <a:fld id="{A564BEAB-2187-468A-B923-8DC271570C8C}" type="slidenum">
              <a:rPr lang="en-GB" smtClean="0"/>
              <a:pPr>
                <a:defRPr/>
              </a:pPr>
              <a:t>‹#›</a:t>
            </a:fld>
            <a:endParaRPr lang="en-GB"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GB" dirty="0"/>
          </a:p>
        </p:txBody>
      </p:sp>
      <p:sp>
        <p:nvSpPr>
          <p:cNvPr id="4" name="Date Placeholder 3"/>
          <p:cNvSpPr>
            <a:spLocks noGrp="1"/>
          </p:cNvSpPr>
          <p:nvPr>
            <p:ph type="dt" sz="half" idx="10"/>
          </p:nvPr>
        </p:nvSpPr>
        <p:spPr/>
        <p:txBody>
          <a:bodyPr/>
          <a:lstStyle/>
          <a:p>
            <a:pPr>
              <a:defRPr/>
            </a:pPr>
            <a:endParaRPr lang="en-GB"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908369EC-77F5-46E6-99AA-CC46A2219B32}" type="slidenum">
              <a:rPr lang="en-GB" smtClean="0"/>
              <a:pPr>
                <a:defRPr/>
              </a:pPr>
              <a:t>‹#›</a:t>
            </a:fld>
            <a:endParaRPr lang="en-GB"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7D076BBE-46B3-429D-8C68-B260ADBCC38A}" type="slidenum">
              <a:rPr lang="en-GB" smtClean="0"/>
              <a:pPr>
                <a:defRPr/>
              </a:pPr>
              <a:t>‹#›</a:t>
            </a:fld>
            <a:endParaRPr lang="en-GB"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GB" dirty="0"/>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GB"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B35568AF-F092-44CE-B852-DDCBBDA71899}" type="slidenum">
              <a:rPr lang="en-GB" smtClean="0"/>
              <a:pPr>
                <a:defRPr/>
              </a:pPr>
              <a:t>‹#›</a:t>
            </a:fld>
            <a:endParaRPr lang="en-GB"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dirty="0"/>
          </a:p>
        </p:txBody>
      </p:sp>
      <p:sp>
        <p:nvSpPr>
          <p:cNvPr id="4" name="Footer Placeholder 3"/>
          <p:cNvSpPr>
            <a:spLocks noGrp="1"/>
          </p:cNvSpPr>
          <p:nvPr>
            <p:ph type="ftr" sz="quarter" idx="11"/>
          </p:nvPr>
        </p:nvSpPr>
        <p:spPr/>
        <p:txBody>
          <a:bodyPr/>
          <a:lstStyle/>
          <a:p>
            <a:pPr>
              <a:defRPr/>
            </a:pPr>
            <a:endParaRPr lang="en-GB" dirty="0"/>
          </a:p>
        </p:txBody>
      </p:sp>
      <p:sp>
        <p:nvSpPr>
          <p:cNvPr id="5" name="Slide Number Placeholder 4"/>
          <p:cNvSpPr>
            <a:spLocks noGrp="1"/>
          </p:cNvSpPr>
          <p:nvPr>
            <p:ph type="sldNum" sz="quarter" idx="12"/>
          </p:nvPr>
        </p:nvSpPr>
        <p:spPr>
          <a:xfrm>
            <a:off x="4343400" y="1036020"/>
            <a:ext cx="457200" cy="441325"/>
          </a:xfrm>
        </p:spPr>
        <p:txBody>
          <a:bodyPr/>
          <a:lstStyle/>
          <a:p>
            <a:pPr>
              <a:defRPr/>
            </a:pPr>
            <a:fld id="{89CF1F7D-53C5-4380-8C5F-4FA0208C6B9D}" type="slidenum">
              <a:rPr lang="en-GB" smtClean="0"/>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GB" dirty="0"/>
          </a:p>
        </p:txBody>
      </p:sp>
      <p:sp>
        <p:nvSpPr>
          <p:cNvPr id="3" name="Footer Placeholder 2"/>
          <p:cNvSpPr>
            <a:spLocks noGrp="1"/>
          </p:cNvSpPr>
          <p:nvPr>
            <p:ph type="ftr" sz="quarter" idx="11"/>
          </p:nvPr>
        </p:nvSpPr>
        <p:spPr/>
        <p:txBody>
          <a:bodyPr/>
          <a:lstStyle/>
          <a:p>
            <a:pPr>
              <a:defRPr/>
            </a:pPr>
            <a:endParaRPr lang="en-GB"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0599EAA5-5740-4F24-92F6-3B61D99362DF}" type="slidenum">
              <a:rPr lang="en-GB" smtClean="0"/>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3C1552E1-0BB7-4EB6-8E19-5EE53BF156A9}" type="slidenum">
              <a:rPr lang="en-GB" smtClean="0"/>
              <a:pPr>
                <a:defRPr/>
              </a:pPr>
              <a:t>‹#›</a:t>
            </a:fld>
            <a:endParaRPr lang="en-GB"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pPr>
              <a:defRPr/>
            </a:pPr>
            <a:fld id="{2DE78DCE-452B-429A-9C7E-854340EAA8F2}" type="slidenum">
              <a:rPr lang="en-GB" smtClean="0"/>
              <a:pPr>
                <a:defRPr/>
              </a:pPr>
              <a:t>‹#›</a:t>
            </a:fld>
            <a:endParaRPr lang="en-GB"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pPr>
              <a:defRPr/>
            </a:pPr>
            <a:endParaRPr lang="en-GB" dirty="0"/>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GB"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GB"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8AD94893-0A92-487E-A06D-25683982053D}" type="slidenum">
              <a:rPr lang="en-GB" smtClean="0"/>
              <a:pPr>
                <a:defRPr/>
              </a:pPr>
              <a:t>‹#›</a:t>
            </a:fld>
            <a:endParaRPr lang="en-GB"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7.xml"/><Relationship Id="rId11" Type="http://schemas.microsoft.com/office/2007/relationships/hdphoto" Target="../media/hdphoto2.wdp"/><Relationship Id="rId5" Type="http://schemas.openxmlformats.org/officeDocument/2006/relationships/diagramQuickStyle" Target="../diagrams/quickStyle7.xml"/><Relationship Id="rId10" Type="http://schemas.openxmlformats.org/officeDocument/2006/relationships/image" Target="../media/image6.png"/><Relationship Id="rId4" Type="http://schemas.openxmlformats.org/officeDocument/2006/relationships/diagramLayout" Target="../diagrams/layout7.xml"/><Relationship Id="rId9"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C:\Users\ramona.hall\AppData\Local\Microsoft\Windows\Temporary Internet Files\Content.Outlook\0TWV9PY4\PBNI logo 20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003" y="245645"/>
            <a:ext cx="2498789" cy="375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30200" y="620688"/>
            <a:ext cx="8483600" cy="673862"/>
          </a:xfrm>
        </p:spPr>
        <p:txBody>
          <a:bodyPr>
            <a:noAutofit/>
          </a:bodyPr>
          <a:lstStyle/>
          <a:p>
            <a:r>
              <a:rPr lang="en-GB" sz="4000" b="1" kern="0" dirty="0" smtClean="0"/>
              <a:t>Domestic Abuse</a:t>
            </a:r>
            <a:endParaRPr lang="en-GB" sz="2500" dirty="0"/>
          </a:p>
        </p:txBody>
      </p:sp>
      <p:sp>
        <p:nvSpPr>
          <p:cNvPr id="4" name="Rectangle 3"/>
          <p:cNvSpPr/>
          <p:nvPr/>
        </p:nvSpPr>
        <p:spPr>
          <a:xfrm>
            <a:off x="1173578" y="4809346"/>
            <a:ext cx="6753286" cy="1384995"/>
          </a:xfrm>
          <a:prstGeom prst="rect">
            <a:avLst/>
          </a:prstGeom>
        </p:spPr>
        <p:txBody>
          <a:bodyPr wrap="square">
            <a:spAutoFit/>
          </a:bodyPr>
          <a:lstStyle/>
          <a:p>
            <a:pPr algn="ctr"/>
            <a:r>
              <a:rPr lang="en-GB" sz="2800" b="1" kern="0" dirty="0" smtClean="0">
                <a:solidFill>
                  <a:schemeClr val="tx2">
                    <a:lumMod val="50000"/>
                  </a:schemeClr>
                </a:solidFill>
                <a:effectLst/>
              </a:rPr>
              <a:t>Jill Grant </a:t>
            </a:r>
            <a:br>
              <a:rPr lang="en-GB" sz="2800" b="1" kern="0" dirty="0" smtClean="0">
                <a:solidFill>
                  <a:schemeClr val="tx2">
                    <a:lumMod val="50000"/>
                  </a:schemeClr>
                </a:solidFill>
                <a:effectLst/>
              </a:rPr>
            </a:br>
            <a:r>
              <a:rPr lang="en-GB" sz="2800" b="1" kern="0" dirty="0" smtClean="0">
                <a:solidFill>
                  <a:schemeClr val="tx2">
                    <a:lumMod val="50000"/>
                  </a:schemeClr>
                </a:solidFill>
                <a:effectLst/>
              </a:rPr>
              <a:t>Assistant Directo</a:t>
            </a:r>
            <a:r>
              <a:rPr lang="en-GB" sz="2800" b="1" kern="0" dirty="0" smtClean="0">
                <a:solidFill>
                  <a:schemeClr val="tx2">
                    <a:lumMod val="50000"/>
                  </a:schemeClr>
                </a:solidFill>
              </a:rPr>
              <a:t>r</a:t>
            </a:r>
          </a:p>
          <a:p>
            <a:pPr algn="ctr"/>
            <a:r>
              <a:rPr lang="en-GB" sz="2800" b="1" kern="0" dirty="0" smtClean="0">
                <a:solidFill>
                  <a:schemeClr val="tx2">
                    <a:lumMod val="50000"/>
                  </a:schemeClr>
                </a:solidFill>
              </a:rPr>
              <a:t>Programmes and Interventions</a:t>
            </a:r>
            <a:endParaRPr lang="en-GB" sz="2800" dirty="0">
              <a:solidFill>
                <a:schemeClr val="tx2">
                  <a:lumMod val="50000"/>
                </a:schemeClr>
              </a:solidFill>
            </a:endParaRPr>
          </a:p>
        </p:txBody>
      </p:sp>
      <p:sp>
        <p:nvSpPr>
          <p:cNvPr id="6" name="Rectangle 5"/>
          <p:cNvSpPr/>
          <p:nvPr/>
        </p:nvSpPr>
        <p:spPr>
          <a:xfrm>
            <a:off x="0" y="1384320"/>
            <a:ext cx="9144000" cy="830997"/>
          </a:xfrm>
          <a:prstGeom prst="rect">
            <a:avLst/>
          </a:prstGeom>
        </p:spPr>
        <p:txBody>
          <a:bodyPr wrap="square">
            <a:spAutoFit/>
          </a:bodyPr>
          <a:lstStyle/>
          <a:p>
            <a:pPr algn="ctr"/>
            <a:r>
              <a:rPr lang="en-GB" dirty="0"/>
              <a:t>“Developing innovative practice upstream to tackle domestic abuse </a:t>
            </a:r>
            <a:r>
              <a:rPr lang="en-GB" dirty="0" smtClean="0"/>
              <a:t>–</a:t>
            </a:r>
          </a:p>
          <a:p>
            <a:pPr algn="ctr"/>
            <a:r>
              <a:rPr lang="en-GB" dirty="0" smtClean="0"/>
              <a:t> </a:t>
            </a:r>
            <a:r>
              <a:rPr lang="en-GB" dirty="0"/>
              <a:t>the PPRP for non-adjudicated men</a:t>
            </a:r>
            <a:r>
              <a:rPr lang="en-GB" dirty="0" smtClean="0"/>
              <a:t>”</a:t>
            </a:r>
            <a:endParaRPr lang="en-GB" dirty="0">
              <a:solidFill>
                <a:schemeClr val="accent1"/>
              </a:solidFill>
            </a:endParaRPr>
          </a:p>
        </p:txBody>
      </p:sp>
      <p:sp>
        <p:nvSpPr>
          <p:cNvPr id="3" name="TextBox 2"/>
          <p:cNvSpPr txBox="1"/>
          <p:nvPr/>
        </p:nvSpPr>
        <p:spPr>
          <a:xfrm>
            <a:off x="1295636" y="3212976"/>
            <a:ext cx="6552728" cy="830997"/>
          </a:xfrm>
          <a:prstGeom prst="rect">
            <a:avLst/>
          </a:prstGeom>
          <a:noFill/>
        </p:spPr>
        <p:txBody>
          <a:bodyPr wrap="square" rtlCol="0">
            <a:spAutoFit/>
          </a:bodyPr>
          <a:lstStyle/>
          <a:p>
            <a:pPr algn="ctr"/>
            <a:r>
              <a:rPr lang="en-GB" b="1" dirty="0" smtClean="0">
                <a:solidFill>
                  <a:schemeClr val="accent1">
                    <a:lumMod val="75000"/>
                  </a:schemeClr>
                </a:solidFill>
              </a:rPr>
              <a:t>Insights Festival</a:t>
            </a:r>
            <a:endParaRPr lang="en-GB" b="1" dirty="0">
              <a:solidFill>
                <a:schemeClr val="accent1">
                  <a:lumMod val="75000"/>
                </a:schemeClr>
              </a:solidFill>
            </a:endParaRPr>
          </a:p>
          <a:p>
            <a:pPr algn="ctr"/>
            <a:r>
              <a:rPr lang="en-GB" b="1" dirty="0" smtClean="0">
                <a:solidFill>
                  <a:schemeClr val="accent1">
                    <a:lumMod val="75000"/>
                  </a:schemeClr>
                </a:solidFill>
              </a:rPr>
              <a:t>12</a:t>
            </a:r>
            <a:r>
              <a:rPr lang="en-GB" b="1" baseline="30000" dirty="0" smtClean="0">
                <a:solidFill>
                  <a:schemeClr val="accent1">
                    <a:lumMod val="75000"/>
                  </a:schemeClr>
                </a:solidFill>
              </a:rPr>
              <a:t>th</a:t>
            </a:r>
            <a:r>
              <a:rPr lang="en-GB" b="1" dirty="0" smtClean="0">
                <a:solidFill>
                  <a:schemeClr val="accent1">
                    <a:lumMod val="75000"/>
                  </a:schemeClr>
                </a:solidFill>
              </a:rPr>
              <a:t> May 2022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656"/>
            <a:ext cx="8534400" cy="758952"/>
          </a:xfrm>
        </p:spPr>
        <p:txBody>
          <a:bodyPr>
            <a:noAutofit/>
          </a:bodyPr>
          <a:lstStyle/>
          <a:p>
            <a:r>
              <a:rPr lang="en-GB" sz="2400" b="1" dirty="0" smtClean="0"/>
              <a:t>Promoting Positive Relationships Programme (PPRP)</a:t>
            </a:r>
            <a:endParaRPr lang="en-GB" sz="2400" b="1" dirty="0"/>
          </a:p>
        </p:txBody>
      </p:sp>
      <p:graphicFrame>
        <p:nvGraphicFramePr>
          <p:cNvPr id="4" name="Diagram 3"/>
          <p:cNvGraphicFramePr/>
          <p:nvPr>
            <p:extLst/>
          </p:nvPr>
        </p:nvGraphicFramePr>
        <p:xfrm>
          <a:off x="1115616" y="1685032"/>
          <a:ext cx="6864424" cy="4624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4810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Skills covered:</a:t>
            </a:r>
            <a:endParaRPr lang="en-GB" dirty="0"/>
          </a:p>
        </p:txBody>
      </p:sp>
      <p:graphicFrame>
        <p:nvGraphicFramePr>
          <p:cNvPr id="4" name="Content Placeholder 3"/>
          <p:cNvGraphicFramePr>
            <a:graphicFrameLocks noGrp="1"/>
          </p:cNvGraphicFramePr>
          <p:nvPr>
            <p:ph sz="quarter" idx="1"/>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527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Evaluation of PPRP (2019-2020 programme)</a:t>
            </a:r>
            <a:endParaRPr lang="en-GB" dirty="0"/>
          </a:p>
        </p:txBody>
      </p:sp>
      <p:sp>
        <p:nvSpPr>
          <p:cNvPr id="3" name="Content Placeholder 2"/>
          <p:cNvSpPr>
            <a:spLocks noGrp="1"/>
          </p:cNvSpPr>
          <p:nvPr>
            <p:ph sz="quarter" idx="1"/>
          </p:nvPr>
        </p:nvSpPr>
        <p:spPr>
          <a:xfrm>
            <a:off x="301752" y="1527048"/>
            <a:ext cx="8503920" cy="4854280"/>
          </a:xfrm>
        </p:spPr>
        <p:txBody>
          <a:bodyPr>
            <a:normAutofit/>
          </a:bodyPr>
          <a:lstStyle/>
          <a:p>
            <a:pPr marL="0" indent="0" algn="ctr">
              <a:buNone/>
            </a:pPr>
            <a:r>
              <a:rPr lang="en-GB" sz="1600" b="1" dirty="0"/>
              <a:t>Benefits </a:t>
            </a:r>
            <a:endParaRPr lang="en-GB" sz="1600" b="1" dirty="0" smtClean="0"/>
          </a:p>
          <a:p>
            <a:pPr marL="0" indent="0" algn="ctr">
              <a:buNone/>
            </a:pPr>
            <a:endParaRPr lang="en-GB" sz="1600" b="1" dirty="0" smtClean="0"/>
          </a:p>
          <a:p>
            <a:r>
              <a:rPr lang="en-GB" sz="1600" dirty="0"/>
              <a:t>Participants said that the programme had a positive impact on their behaviour </a:t>
            </a:r>
          </a:p>
          <a:p>
            <a:endParaRPr lang="en-GB" sz="1600" dirty="0"/>
          </a:p>
          <a:p>
            <a:r>
              <a:rPr lang="en-GB" sz="1600" dirty="0" smtClean="0"/>
              <a:t>Majority </a:t>
            </a:r>
            <a:r>
              <a:rPr lang="en-GB" sz="1600" dirty="0"/>
              <a:t>reported that it had enabled them to manage their feelings/emotions and approximately one fifth stated that it had made them more self aware.  </a:t>
            </a:r>
            <a:endParaRPr lang="en-GB" sz="1600" dirty="0" smtClean="0"/>
          </a:p>
          <a:p>
            <a:endParaRPr lang="en-GB" altLang="en-US" sz="1600" dirty="0">
              <a:ea typeface="Calibri" panose="020F0502020204030204" pitchFamily="34" charset="0"/>
              <a:cs typeface="Calibri" panose="020F0502020204030204" pitchFamily="34" charset="0"/>
            </a:endParaRPr>
          </a:p>
          <a:p>
            <a:r>
              <a:rPr lang="en-GB" altLang="en-US" sz="1600" dirty="0" smtClean="0">
                <a:ea typeface="Calibri" panose="020F0502020204030204" pitchFamily="34" charset="0"/>
                <a:cs typeface="Calibri" panose="020F0502020204030204" pitchFamily="34" charset="0"/>
              </a:rPr>
              <a:t>Social </a:t>
            </a:r>
            <a:r>
              <a:rPr lang="en-GB" altLang="en-US" sz="1600" dirty="0">
                <a:ea typeface="Calibri" panose="020F0502020204030204" pitchFamily="34" charset="0"/>
                <a:cs typeface="Calibri" panose="020F0502020204030204" pitchFamily="34" charset="0"/>
              </a:rPr>
              <a:t>Workers reported notable changes in behaviours from those who engaged in the </a:t>
            </a:r>
            <a:r>
              <a:rPr lang="en-GB" altLang="en-US" sz="1600" dirty="0" smtClean="0">
                <a:ea typeface="Calibri" panose="020F0502020204030204" pitchFamily="34" charset="0"/>
                <a:cs typeface="Calibri" panose="020F0502020204030204" pitchFamily="34" charset="0"/>
              </a:rPr>
              <a:t>programme</a:t>
            </a:r>
            <a:br>
              <a:rPr lang="en-GB" altLang="en-US" sz="1600" dirty="0" smtClean="0">
                <a:ea typeface="Calibri" panose="020F0502020204030204" pitchFamily="34" charset="0"/>
                <a:cs typeface="Calibri" panose="020F0502020204030204" pitchFamily="34" charset="0"/>
              </a:rPr>
            </a:br>
            <a:endParaRPr lang="en-GB" altLang="en-US" sz="1600" dirty="0" smtClean="0">
              <a:ea typeface="Calibri" panose="020F0502020204030204" pitchFamily="34" charset="0"/>
              <a:cs typeface="Calibri" panose="020F0502020204030204" pitchFamily="34" charset="0"/>
            </a:endParaRPr>
          </a:p>
          <a:p>
            <a:r>
              <a:rPr lang="en-GB" sz="1600" dirty="0" smtClean="0"/>
              <a:t>Three </a:t>
            </a:r>
            <a:r>
              <a:rPr lang="en-GB" sz="1600" dirty="0"/>
              <a:t>quarters of partners said that overall the programme had been helpful or very helpful in addressing their partner’s abusive </a:t>
            </a:r>
            <a:r>
              <a:rPr lang="en-GB" sz="1600" dirty="0" smtClean="0"/>
              <a:t>behaviour</a:t>
            </a:r>
          </a:p>
          <a:p>
            <a:endParaRPr lang="en-GB" sz="1600" dirty="0"/>
          </a:p>
          <a:p>
            <a:r>
              <a:rPr lang="en-GB" sz="1600" dirty="0"/>
              <a:t>Initial long-term data supplied by the PSNI Public Protection Branch </a:t>
            </a:r>
            <a:r>
              <a:rPr lang="en-GB" sz="1600" dirty="0" smtClean="0"/>
              <a:t>showed </a:t>
            </a:r>
            <a:r>
              <a:rPr lang="en-GB" sz="1600" dirty="0"/>
              <a:t>that one incident had resulted in prosecution and had been brought before the court. While seven of the other 24 participants had been involved in domestic abuse incidents, these had not resulted in any prosecution. </a:t>
            </a:r>
          </a:p>
          <a:p>
            <a:endParaRPr lang="en-GB" sz="1100" dirty="0" smtClean="0"/>
          </a:p>
          <a:p>
            <a:endParaRPr lang="en-GB" sz="1100" dirty="0"/>
          </a:p>
          <a:p>
            <a:endParaRPr lang="en-GB" sz="1100" dirty="0" smtClean="0"/>
          </a:p>
          <a:p>
            <a:endParaRPr lang="en-GB" sz="1100" dirty="0"/>
          </a:p>
          <a:p>
            <a:endParaRPr lang="en-GB" sz="2000" dirty="0"/>
          </a:p>
        </p:txBody>
      </p:sp>
    </p:spTree>
    <p:extLst>
      <p:ext uri="{BB962C8B-B14F-4D97-AF65-F5344CB8AC3E}">
        <p14:creationId xmlns:p14="http://schemas.microsoft.com/office/powerpoint/2010/main" val="3070392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Evaluation of PPRP (2019-2020 programme)</a:t>
            </a:r>
          </a:p>
        </p:txBody>
      </p:sp>
      <p:sp>
        <p:nvSpPr>
          <p:cNvPr id="3" name="Content Placeholder 2"/>
          <p:cNvSpPr>
            <a:spLocks noGrp="1"/>
          </p:cNvSpPr>
          <p:nvPr>
            <p:ph sz="quarter" idx="1"/>
          </p:nvPr>
        </p:nvSpPr>
        <p:spPr>
          <a:xfrm>
            <a:off x="301752" y="1527048"/>
            <a:ext cx="8503920" cy="4854280"/>
          </a:xfrm>
        </p:spPr>
        <p:txBody>
          <a:bodyPr>
            <a:normAutofit fontScale="92500" lnSpcReduction="20000"/>
          </a:bodyPr>
          <a:lstStyle/>
          <a:p>
            <a:endParaRPr lang="en-GB" dirty="0" smtClean="0"/>
          </a:p>
          <a:p>
            <a:r>
              <a:rPr lang="en-GB" dirty="0" smtClean="0"/>
              <a:t>Over </a:t>
            </a:r>
            <a:r>
              <a:rPr lang="en-GB" dirty="0"/>
              <a:t>70% of partners / ex partners said they had noticed their partner/ex-partner using the skills they had learnt through the programme these include</a:t>
            </a:r>
            <a:r>
              <a:rPr lang="en-GB" dirty="0" smtClean="0"/>
              <a:t>:</a:t>
            </a:r>
            <a:br>
              <a:rPr lang="en-GB" dirty="0" smtClean="0"/>
            </a:br>
            <a:endParaRPr lang="en-GB" dirty="0"/>
          </a:p>
          <a:p>
            <a:pPr lvl="1"/>
            <a:r>
              <a:rPr lang="en-GB" dirty="0" smtClean="0">
                <a:solidFill>
                  <a:schemeClr val="bg2">
                    <a:lumMod val="10000"/>
                  </a:schemeClr>
                </a:solidFill>
              </a:rPr>
              <a:t>Open </a:t>
            </a:r>
            <a:r>
              <a:rPr lang="en-GB" dirty="0">
                <a:solidFill>
                  <a:schemeClr val="bg2">
                    <a:lumMod val="10000"/>
                  </a:schemeClr>
                </a:solidFill>
              </a:rPr>
              <a:t>and willing to discuss feelings </a:t>
            </a:r>
          </a:p>
          <a:p>
            <a:pPr lvl="1"/>
            <a:r>
              <a:rPr lang="en-GB" dirty="0">
                <a:solidFill>
                  <a:schemeClr val="bg2">
                    <a:lumMod val="10000"/>
                  </a:schemeClr>
                </a:solidFill>
              </a:rPr>
              <a:t>W</a:t>
            </a:r>
            <a:r>
              <a:rPr lang="en-GB" dirty="0" smtClean="0">
                <a:solidFill>
                  <a:schemeClr val="bg2">
                    <a:lumMod val="10000"/>
                  </a:schemeClr>
                </a:solidFill>
              </a:rPr>
              <a:t>illingness </a:t>
            </a:r>
            <a:r>
              <a:rPr lang="en-GB" dirty="0">
                <a:solidFill>
                  <a:schemeClr val="bg2">
                    <a:lumMod val="10000"/>
                  </a:schemeClr>
                </a:solidFill>
              </a:rPr>
              <a:t>to listen to partner </a:t>
            </a:r>
          </a:p>
          <a:p>
            <a:pPr lvl="1"/>
            <a:r>
              <a:rPr lang="en-GB" dirty="0">
                <a:solidFill>
                  <a:schemeClr val="bg2">
                    <a:lumMod val="10000"/>
                  </a:schemeClr>
                </a:solidFill>
              </a:rPr>
              <a:t>U</a:t>
            </a:r>
            <a:r>
              <a:rPr lang="en-GB" dirty="0" smtClean="0">
                <a:solidFill>
                  <a:schemeClr val="bg2">
                    <a:lumMod val="10000"/>
                  </a:schemeClr>
                </a:solidFill>
              </a:rPr>
              <a:t>se </a:t>
            </a:r>
            <a:r>
              <a:rPr lang="en-GB" dirty="0">
                <a:solidFill>
                  <a:schemeClr val="bg2">
                    <a:lumMod val="10000"/>
                  </a:schemeClr>
                </a:solidFill>
              </a:rPr>
              <a:t>of time out </a:t>
            </a:r>
          </a:p>
          <a:p>
            <a:pPr lvl="1"/>
            <a:r>
              <a:rPr lang="en-GB" dirty="0">
                <a:solidFill>
                  <a:schemeClr val="bg2">
                    <a:lumMod val="10000"/>
                  </a:schemeClr>
                </a:solidFill>
              </a:rPr>
              <a:t>A</a:t>
            </a:r>
            <a:r>
              <a:rPr lang="en-GB" dirty="0" smtClean="0">
                <a:solidFill>
                  <a:schemeClr val="bg2">
                    <a:lumMod val="10000"/>
                  </a:schemeClr>
                </a:solidFill>
              </a:rPr>
              <a:t>nger </a:t>
            </a:r>
            <a:r>
              <a:rPr lang="en-GB" dirty="0">
                <a:solidFill>
                  <a:schemeClr val="bg2">
                    <a:lumMod val="10000"/>
                  </a:schemeClr>
                </a:solidFill>
              </a:rPr>
              <a:t>management </a:t>
            </a:r>
          </a:p>
          <a:p>
            <a:pPr lvl="1"/>
            <a:r>
              <a:rPr lang="en-GB" dirty="0">
                <a:solidFill>
                  <a:schemeClr val="bg2">
                    <a:lumMod val="10000"/>
                  </a:schemeClr>
                </a:solidFill>
              </a:rPr>
              <a:t>S</a:t>
            </a:r>
            <a:r>
              <a:rPr lang="en-GB" dirty="0" smtClean="0">
                <a:solidFill>
                  <a:schemeClr val="bg2">
                    <a:lumMod val="10000"/>
                  </a:schemeClr>
                </a:solidFill>
              </a:rPr>
              <a:t>pending </a:t>
            </a:r>
            <a:r>
              <a:rPr lang="en-GB" dirty="0">
                <a:solidFill>
                  <a:schemeClr val="bg2">
                    <a:lumMod val="10000"/>
                  </a:schemeClr>
                </a:solidFill>
              </a:rPr>
              <a:t>quality time with family  </a:t>
            </a:r>
          </a:p>
          <a:p>
            <a:pPr lvl="1"/>
            <a:r>
              <a:rPr lang="en-GB" dirty="0">
                <a:solidFill>
                  <a:schemeClr val="bg2">
                    <a:lumMod val="10000"/>
                  </a:schemeClr>
                </a:solidFill>
              </a:rPr>
              <a:t>M</a:t>
            </a:r>
            <a:r>
              <a:rPr lang="en-GB" dirty="0" smtClean="0">
                <a:solidFill>
                  <a:schemeClr val="bg2">
                    <a:lumMod val="10000"/>
                  </a:schemeClr>
                </a:solidFill>
              </a:rPr>
              <a:t>ore </a:t>
            </a:r>
            <a:r>
              <a:rPr lang="en-GB" dirty="0">
                <a:solidFill>
                  <a:schemeClr val="bg2">
                    <a:lumMod val="10000"/>
                  </a:schemeClr>
                </a:solidFill>
              </a:rPr>
              <a:t>patient with children </a:t>
            </a:r>
          </a:p>
          <a:p>
            <a:pPr lvl="1"/>
            <a:r>
              <a:rPr lang="en-GB" dirty="0" smtClean="0">
                <a:solidFill>
                  <a:schemeClr val="bg2">
                    <a:lumMod val="10000"/>
                  </a:schemeClr>
                </a:solidFill>
              </a:rPr>
              <a:t>Taking </a:t>
            </a:r>
            <a:r>
              <a:rPr lang="en-GB" dirty="0">
                <a:solidFill>
                  <a:schemeClr val="bg2">
                    <a:lumMod val="10000"/>
                  </a:schemeClr>
                </a:solidFill>
              </a:rPr>
              <a:t>responsibility for actions  </a:t>
            </a:r>
          </a:p>
          <a:p>
            <a:pPr lvl="1"/>
            <a:r>
              <a:rPr lang="en-GB" dirty="0" smtClean="0">
                <a:solidFill>
                  <a:schemeClr val="bg2">
                    <a:lumMod val="10000"/>
                  </a:schemeClr>
                </a:solidFill>
              </a:rPr>
              <a:t>Referring </a:t>
            </a:r>
            <a:r>
              <a:rPr lang="en-GB" dirty="0">
                <a:solidFill>
                  <a:schemeClr val="bg2">
                    <a:lumMod val="10000"/>
                  </a:schemeClr>
                </a:solidFill>
              </a:rPr>
              <a:t>to coping mechanisms </a:t>
            </a:r>
          </a:p>
          <a:p>
            <a:pPr lvl="1"/>
            <a:r>
              <a:rPr lang="en-GB" dirty="0" smtClean="0">
                <a:solidFill>
                  <a:schemeClr val="bg2">
                    <a:lumMod val="10000"/>
                  </a:schemeClr>
                </a:solidFill>
              </a:rPr>
              <a:t>Improving </a:t>
            </a:r>
            <a:r>
              <a:rPr lang="en-GB" dirty="0">
                <a:solidFill>
                  <a:schemeClr val="bg2">
                    <a:lumMod val="10000"/>
                  </a:schemeClr>
                </a:solidFill>
              </a:rPr>
              <a:t>decision making </a:t>
            </a:r>
          </a:p>
          <a:p>
            <a:pPr lvl="1"/>
            <a:r>
              <a:rPr lang="en-GB" dirty="0">
                <a:solidFill>
                  <a:schemeClr val="bg2">
                    <a:lumMod val="10000"/>
                  </a:schemeClr>
                </a:solidFill>
              </a:rPr>
              <a:t>U</a:t>
            </a:r>
            <a:r>
              <a:rPr lang="en-GB" smtClean="0">
                <a:solidFill>
                  <a:schemeClr val="bg2">
                    <a:lumMod val="10000"/>
                  </a:schemeClr>
                </a:solidFill>
              </a:rPr>
              <a:t>nderstanding </a:t>
            </a:r>
            <a:r>
              <a:rPr lang="en-GB" dirty="0">
                <a:solidFill>
                  <a:schemeClr val="bg2">
                    <a:lumMod val="10000"/>
                  </a:schemeClr>
                </a:solidFill>
              </a:rPr>
              <a:t>consequences of choices </a:t>
            </a:r>
          </a:p>
        </p:txBody>
      </p:sp>
    </p:spTree>
    <p:extLst>
      <p:ext uri="{BB962C8B-B14F-4D97-AF65-F5344CB8AC3E}">
        <p14:creationId xmlns:p14="http://schemas.microsoft.com/office/powerpoint/2010/main" val="1557774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1093229961"/>
              </p:ext>
            </p:extLst>
          </p:nvPr>
        </p:nvGraphicFramePr>
        <p:xfrm>
          <a:off x="359532" y="2204864"/>
          <a:ext cx="8208912"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ight Arrow 7"/>
          <p:cNvSpPr/>
          <p:nvPr/>
        </p:nvSpPr>
        <p:spPr>
          <a:xfrm>
            <a:off x="935596" y="5229200"/>
            <a:ext cx="7272808" cy="288032"/>
          </a:xfrm>
          <a:prstGeom prst="rightArrow">
            <a:avLst/>
          </a:prstGeom>
          <a:solidFill>
            <a:schemeClr val="accent3">
              <a:lumMod val="20000"/>
              <a:lumOff val="80000"/>
            </a:schemeClr>
          </a:solidFill>
          <a:ln>
            <a:solidFill>
              <a:srgbClr val="6677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ight Arrow 10"/>
          <p:cNvSpPr/>
          <p:nvPr/>
        </p:nvSpPr>
        <p:spPr>
          <a:xfrm rot="10800000">
            <a:off x="971600" y="6237312"/>
            <a:ext cx="7272808" cy="254935"/>
          </a:xfrm>
          <a:prstGeom prst="rightArrow">
            <a:avLst/>
          </a:prstGeom>
          <a:solidFill>
            <a:schemeClr val="accent3">
              <a:lumMod val="20000"/>
              <a:lumOff val="80000"/>
            </a:schemeClr>
          </a:solidFill>
          <a:ln>
            <a:solidFill>
              <a:srgbClr val="6677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p:nvSpPr>
        <p:spPr>
          <a:xfrm>
            <a:off x="1763688" y="332656"/>
            <a:ext cx="5832648" cy="646331"/>
          </a:xfrm>
          <a:prstGeom prst="rect">
            <a:avLst/>
          </a:prstGeom>
          <a:noFill/>
        </p:spPr>
        <p:txBody>
          <a:bodyPr wrap="square" rtlCol="0">
            <a:spAutoFit/>
          </a:bodyPr>
          <a:lstStyle/>
          <a:p>
            <a:pPr algn="ctr"/>
            <a:r>
              <a:rPr lang="en-GB" sz="3600" b="1" dirty="0" smtClean="0">
                <a:solidFill>
                  <a:srgbClr val="FFC000"/>
                </a:solidFill>
                <a:latin typeface="+mj-lt"/>
              </a:rPr>
              <a:t>Hope…</a:t>
            </a:r>
            <a:endParaRPr lang="en-GB" sz="3600" b="1" dirty="0">
              <a:solidFill>
                <a:srgbClr val="FFC000"/>
              </a:solidFill>
              <a:latin typeface="+mj-lt"/>
            </a:endParaRPr>
          </a:p>
        </p:txBody>
      </p:sp>
      <p:pic>
        <p:nvPicPr>
          <p:cNvPr id="615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928" y="5399179"/>
            <a:ext cx="1386154" cy="98214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1871700" y="980728"/>
            <a:ext cx="5400600" cy="1008856"/>
          </a:xfrm>
        </p:spPr>
        <p:txBody>
          <a:bodyPr>
            <a:normAutofit/>
          </a:bodyPr>
          <a:lstStyle/>
          <a:p>
            <a:pPr eaLnBrk="1" hangingPunct="1">
              <a:defRPr/>
            </a:pPr>
            <a:r>
              <a:rPr lang="en-GB" sz="6000" dirty="0" smtClean="0"/>
              <a:t>Thank You</a:t>
            </a:r>
          </a:p>
        </p:txBody>
      </p:sp>
      <p:sp>
        <p:nvSpPr>
          <p:cNvPr id="2" name="Rectangle 1"/>
          <p:cNvSpPr/>
          <p:nvPr/>
        </p:nvSpPr>
        <p:spPr>
          <a:xfrm>
            <a:off x="395536" y="3140968"/>
            <a:ext cx="7704856" cy="2308324"/>
          </a:xfrm>
          <a:prstGeom prst="rect">
            <a:avLst/>
          </a:prstGeom>
        </p:spPr>
        <p:txBody>
          <a:bodyPr wrap="square">
            <a:spAutoFit/>
          </a:bodyPr>
          <a:lstStyle/>
          <a:p>
            <a:pPr marL="0" indent="0">
              <a:buFont typeface="Wingdings" pitchFamily="2" charset="2"/>
              <a:buNone/>
              <a:defRPr/>
            </a:pPr>
            <a:r>
              <a:rPr lang="en-GB" dirty="0" smtClean="0"/>
              <a:t>Jill Grant</a:t>
            </a:r>
            <a:endParaRPr lang="en-GB" dirty="0"/>
          </a:p>
          <a:p>
            <a:pPr marL="0" indent="0">
              <a:buFont typeface="Wingdings" pitchFamily="2" charset="2"/>
              <a:buNone/>
              <a:defRPr/>
            </a:pPr>
            <a:r>
              <a:rPr lang="en-GB" dirty="0" smtClean="0"/>
              <a:t>Assistant Director, Programmes and Interventions</a:t>
            </a:r>
            <a:r>
              <a:rPr lang="en-GB" dirty="0"/>
              <a:t/>
            </a:r>
            <a:br>
              <a:rPr lang="en-GB" dirty="0"/>
            </a:br>
            <a:r>
              <a:rPr lang="en-GB" dirty="0"/>
              <a:t>Probation Board for N. Ireland</a:t>
            </a:r>
          </a:p>
          <a:p>
            <a:pPr marL="0" indent="0" algn="ctr">
              <a:buFont typeface="Wingdings" pitchFamily="2" charset="2"/>
              <a:buNone/>
              <a:defRPr/>
            </a:pPr>
            <a:endParaRPr lang="en-GB" dirty="0"/>
          </a:p>
          <a:p>
            <a:pPr marL="0" indent="0">
              <a:buFont typeface="Wingdings" pitchFamily="2" charset="2"/>
              <a:buNone/>
              <a:defRPr/>
            </a:pPr>
            <a:r>
              <a:rPr lang="en-GB" dirty="0"/>
              <a:t>Tel. No:  028 90 262400</a:t>
            </a:r>
            <a:br>
              <a:rPr lang="en-GB" dirty="0"/>
            </a:br>
            <a:r>
              <a:rPr lang="en-GB" dirty="0"/>
              <a:t>Email:     </a:t>
            </a:r>
            <a:r>
              <a:rPr lang="en-GB" dirty="0" smtClean="0"/>
              <a:t>jill.grant@probation-ni.gov.uk</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85800" y="404664"/>
            <a:ext cx="7772400" cy="647477"/>
          </a:xfrm>
        </p:spPr>
        <p:txBody>
          <a:bodyPr>
            <a:normAutofit fontScale="90000"/>
          </a:bodyPr>
          <a:lstStyle/>
          <a:p>
            <a:pPr eaLnBrk="1" hangingPunct="1">
              <a:defRPr/>
            </a:pPr>
            <a:r>
              <a:rPr lang="en-GB" sz="4800" b="1" dirty="0" smtClean="0"/>
              <a:t>Overview</a:t>
            </a:r>
          </a:p>
        </p:txBody>
      </p:sp>
      <p:sp>
        <p:nvSpPr>
          <p:cNvPr id="4" name="Rectangle 3"/>
          <p:cNvSpPr/>
          <p:nvPr/>
        </p:nvSpPr>
        <p:spPr>
          <a:xfrm>
            <a:off x="179512" y="4437112"/>
            <a:ext cx="8496944" cy="2308324"/>
          </a:xfrm>
          <a:prstGeom prst="rect">
            <a:avLst/>
          </a:prstGeom>
        </p:spPr>
        <p:txBody>
          <a:bodyPr wrap="square">
            <a:spAutoFit/>
          </a:bodyPr>
          <a:lstStyle/>
          <a:p>
            <a:pPr marL="342900" indent="-342900" eaLnBrk="1" hangingPunct="1">
              <a:lnSpc>
                <a:spcPct val="150000"/>
              </a:lnSpc>
              <a:buFont typeface="Wingdings" panose="05000000000000000000" pitchFamily="2" charset="2"/>
              <a:buChar char="ü"/>
            </a:pPr>
            <a:r>
              <a:rPr lang="en-GB" altLang="en-US" sz="1800" b="1" dirty="0" smtClean="0">
                <a:solidFill>
                  <a:schemeClr val="accent1"/>
                </a:solidFill>
                <a:latin typeface="Arial" charset="0"/>
                <a:sym typeface="Wingdings" pitchFamily="2" charset="2"/>
              </a:rPr>
              <a:t>Why</a:t>
            </a:r>
            <a:r>
              <a:rPr lang="en-GB" altLang="en-US" sz="1800" b="1" dirty="0" smtClean="0">
                <a:solidFill>
                  <a:schemeClr val="accent1"/>
                </a:solidFill>
                <a:latin typeface="Arial" charset="0"/>
                <a:sym typeface="Wingdings 2" pitchFamily="18" charset="2"/>
              </a:rPr>
              <a:t> </a:t>
            </a:r>
            <a:r>
              <a:rPr lang="en-GB" altLang="en-US" sz="1800" b="1" dirty="0">
                <a:solidFill>
                  <a:schemeClr val="accent1"/>
                </a:solidFill>
                <a:latin typeface="Arial" charset="0"/>
                <a:sym typeface="Wingdings 2" pitchFamily="18" charset="2"/>
              </a:rPr>
              <a:t>invest in </a:t>
            </a:r>
            <a:r>
              <a:rPr lang="en-GB" altLang="en-US" sz="1800" b="1" dirty="0" smtClean="0">
                <a:solidFill>
                  <a:schemeClr val="accent1"/>
                </a:solidFill>
                <a:latin typeface="Arial" charset="0"/>
                <a:sym typeface="Wingdings 2" pitchFamily="18" charset="2"/>
              </a:rPr>
              <a:t>treatment?</a:t>
            </a:r>
          </a:p>
          <a:p>
            <a:pPr marL="342900" indent="-342900" eaLnBrk="1" hangingPunct="1">
              <a:lnSpc>
                <a:spcPct val="150000"/>
              </a:lnSpc>
              <a:buFont typeface="Wingdings" panose="05000000000000000000" pitchFamily="2" charset="2"/>
              <a:buChar char="ü"/>
            </a:pPr>
            <a:r>
              <a:rPr lang="en-GB" altLang="en-US" sz="1800" dirty="0" smtClean="0">
                <a:latin typeface="Arial" charset="0"/>
                <a:sym typeface="Wingdings" pitchFamily="2" charset="2"/>
              </a:rPr>
              <a:t>Benefits for the Criminal Justice System, Health &amp; beyond</a:t>
            </a:r>
          </a:p>
          <a:p>
            <a:pPr marL="342900" indent="-342900" eaLnBrk="1" hangingPunct="1">
              <a:lnSpc>
                <a:spcPct val="150000"/>
              </a:lnSpc>
              <a:buFont typeface="Wingdings" panose="05000000000000000000" pitchFamily="2" charset="2"/>
              <a:buChar char="ü"/>
            </a:pPr>
            <a:r>
              <a:rPr lang="en-GB" altLang="en-US" sz="1800" dirty="0" smtClean="0">
                <a:latin typeface="Arial" charset="0"/>
                <a:sym typeface="Wingdings" pitchFamily="2" charset="2"/>
              </a:rPr>
              <a:t>N. Ireland Domestic &amp; Sexual Violence Strategy &amp; PFG</a:t>
            </a:r>
          </a:p>
          <a:p>
            <a:pPr marL="342900" indent="-342900" eaLnBrk="1" hangingPunct="1">
              <a:lnSpc>
                <a:spcPct val="150000"/>
              </a:lnSpc>
              <a:buFont typeface="Wingdings" panose="05000000000000000000" pitchFamily="2" charset="2"/>
              <a:buChar char="ü"/>
            </a:pPr>
            <a:r>
              <a:rPr lang="en-GB" altLang="en-US" sz="1800" dirty="0" smtClean="0">
                <a:latin typeface="Arial" charset="0"/>
                <a:sym typeface="Wingdings" pitchFamily="2" charset="2"/>
              </a:rPr>
              <a:t>Reducing the number of victims through early Intervention &amp; treatment </a:t>
            </a:r>
          </a:p>
          <a:p>
            <a:pPr marL="342900" indent="-342900" eaLnBrk="1" hangingPunct="1">
              <a:lnSpc>
                <a:spcPct val="150000"/>
              </a:lnSpc>
              <a:buFont typeface="Wingdings" panose="05000000000000000000" pitchFamily="2" charset="2"/>
              <a:buChar char="ü"/>
            </a:pPr>
            <a:endParaRPr lang="en-GB" altLang="en-US" dirty="0" smtClean="0">
              <a:latin typeface="Arial" charset="0"/>
              <a:sym typeface="Wingdings" pitchFamily="2" charset="2"/>
            </a:endParaRPr>
          </a:p>
        </p:txBody>
      </p:sp>
      <p:graphicFrame>
        <p:nvGraphicFramePr>
          <p:cNvPr id="5" name="Diagram 4"/>
          <p:cNvGraphicFramePr/>
          <p:nvPr>
            <p:extLst>
              <p:ext uri="{D42A27DB-BD31-4B8C-83A1-F6EECF244321}">
                <p14:modId xmlns:p14="http://schemas.microsoft.com/office/powerpoint/2010/main" val="4217971517"/>
              </p:ext>
            </p:extLst>
          </p:nvPr>
        </p:nvGraphicFramePr>
        <p:xfrm>
          <a:off x="-252536" y="1916832"/>
          <a:ext cx="5760640" cy="2304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p:cNvGraphicFramePr/>
          <p:nvPr>
            <p:extLst>
              <p:ext uri="{D42A27DB-BD31-4B8C-83A1-F6EECF244321}">
                <p14:modId xmlns:p14="http://schemas.microsoft.com/office/powerpoint/2010/main" val="2492513833"/>
              </p:ext>
            </p:extLst>
          </p:nvPr>
        </p:nvGraphicFramePr>
        <p:xfrm>
          <a:off x="4668688" y="2029296"/>
          <a:ext cx="6096000" cy="233580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89259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28600"/>
            <a:ext cx="9022776" cy="758952"/>
          </a:xfrm>
        </p:spPr>
        <p:txBody>
          <a:bodyPr>
            <a:normAutofit fontScale="90000"/>
          </a:bodyPr>
          <a:lstStyle/>
          <a:p>
            <a:r>
              <a:rPr lang="en-GB" b="1" dirty="0" smtClean="0"/>
              <a:t>Domestic Abuse Perpetrator Programmes</a:t>
            </a:r>
            <a:endParaRPr lang="en-GB" b="1" dirty="0"/>
          </a:p>
        </p:txBody>
      </p:sp>
      <p:graphicFrame>
        <p:nvGraphicFramePr>
          <p:cNvPr id="4" name="Diagram 3"/>
          <p:cNvGraphicFramePr/>
          <p:nvPr>
            <p:extLst>
              <p:ext uri="{D42A27DB-BD31-4B8C-83A1-F6EECF244321}">
                <p14:modId xmlns:p14="http://schemas.microsoft.com/office/powerpoint/2010/main" val="2979605083"/>
              </p:ext>
            </p:extLst>
          </p:nvPr>
        </p:nvGraphicFramePr>
        <p:xfrm>
          <a:off x="2555776" y="2852936"/>
          <a:ext cx="3888432"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179512" y="1412776"/>
            <a:ext cx="8964488" cy="2031325"/>
          </a:xfrm>
          <a:prstGeom prst="rect">
            <a:avLst/>
          </a:prstGeom>
        </p:spPr>
        <p:txBody>
          <a:bodyPr wrap="square">
            <a:spAutoFit/>
          </a:bodyPr>
          <a:lstStyle/>
          <a:p>
            <a:pPr marL="342900" indent="-342900">
              <a:lnSpc>
                <a:spcPct val="150000"/>
              </a:lnSpc>
              <a:buClr>
                <a:schemeClr val="accent1"/>
              </a:buClr>
              <a:buFont typeface="Wingdings" panose="05000000000000000000" pitchFamily="2" charset="2"/>
              <a:buChar char="Ø"/>
            </a:pPr>
            <a:r>
              <a:rPr lang="en-GB" dirty="0"/>
              <a:t>What we know about </a:t>
            </a:r>
            <a:r>
              <a:rPr lang="en-GB" dirty="0" smtClean="0"/>
              <a:t>Domestic Abuse programmes</a:t>
            </a:r>
          </a:p>
          <a:p>
            <a:pPr marL="800100" lvl="1" indent="-342900">
              <a:buClr>
                <a:schemeClr val="accent1"/>
              </a:buClr>
              <a:buFont typeface="Wingdings" panose="05000000000000000000" pitchFamily="2" charset="2"/>
              <a:buChar char="Ø"/>
            </a:pPr>
            <a:r>
              <a:rPr lang="en-GB" sz="1800" dirty="0" smtClean="0"/>
              <a:t>“Not a soft option”</a:t>
            </a:r>
          </a:p>
          <a:p>
            <a:pPr marL="800100" lvl="1" indent="-342900">
              <a:buClr>
                <a:schemeClr val="accent1"/>
              </a:buClr>
              <a:buFont typeface="Wingdings" panose="05000000000000000000" pitchFamily="2" charset="2"/>
              <a:buChar char="Ø"/>
            </a:pPr>
            <a:r>
              <a:rPr lang="en-GB" sz="1800" dirty="0" smtClean="0"/>
              <a:t>Strengths based approaches</a:t>
            </a:r>
          </a:p>
          <a:p>
            <a:pPr marL="800100" lvl="1" indent="-342900">
              <a:buClr>
                <a:schemeClr val="accent1"/>
              </a:buClr>
              <a:buFont typeface="Wingdings" panose="05000000000000000000" pitchFamily="2" charset="2"/>
              <a:buChar char="Ø"/>
            </a:pPr>
            <a:r>
              <a:rPr lang="en-GB" sz="1800" dirty="0" smtClean="0"/>
              <a:t>Impact of DV and who it impacts  </a:t>
            </a:r>
            <a:endParaRPr lang="en-GB" sz="1800" dirty="0"/>
          </a:p>
          <a:p>
            <a:pPr marL="342900" indent="-342900">
              <a:lnSpc>
                <a:spcPct val="150000"/>
              </a:lnSpc>
              <a:buClr>
                <a:schemeClr val="accent1"/>
              </a:buClr>
              <a:buFont typeface="Wingdings" panose="05000000000000000000" pitchFamily="2" charset="2"/>
              <a:buChar char="Ø"/>
            </a:pPr>
            <a:r>
              <a:rPr lang="en-GB" dirty="0"/>
              <a:t>The journey of </a:t>
            </a:r>
            <a:r>
              <a:rPr lang="en-GB" dirty="0" smtClean="0"/>
              <a:t>Perpetrator </a:t>
            </a:r>
            <a:r>
              <a:rPr lang="en-GB" dirty="0"/>
              <a:t>Programmes: </a:t>
            </a:r>
          </a:p>
        </p:txBody>
      </p:sp>
      <p:graphicFrame>
        <p:nvGraphicFramePr>
          <p:cNvPr id="6" name="Diagram 5"/>
          <p:cNvGraphicFramePr/>
          <p:nvPr>
            <p:extLst>
              <p:ext uri="{D42A27DB-BD31-4B8C-83A1-F6EECF244321}">
                <p14:modId xmlns:p14="http://schemas.microsoft.com/office/powerpoint/2010/main" val="1068177071"/>
              </p:ext>
            </p:extLst>
          </p:nvPr>
        </p:nvGraphicFramePr>
        <p:xfrm>
          <a:off x="1547664" y="4653136"/>
          <a:ext cx="4824536" cy="15121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189342" y="5842366"/>
            <a:ext cx="7848872" cy="461665"/>
          </a:xfrm>
          <a:prstGeom prst="rect">
            <a:avLst/>
          </a:prstGeom>
          <a:noFill/>
        </p:spPr>
        <p:txBody>
          <a:bodyPr wrap="square" rtlCol="0">
            <a:spAutoFit/>
          </a:bodyPr>
          <a:lstStyle/>
          <a:p>
            <a:pPr marL="342900" indent="-342900">
              <a:buClr>
                <a:schemeClr val="accent1"/>
              </a:buClr>
              <a:buFont typeface="Wingdings" panose="05000000000000000000" pitchFamily="2" charset="2"/>
              <a:buChar char="Ø"/>
            </a:pPr>
            <a:r>
              <a:rPr lang="en-GB" dirty="0" smtClean="0"/>
              <a:t>Partnerships &amp; an integrated approach </a:t>
            </a:r>
            <a:endParaRPr lang="en-GB" dirty="0"/>
          </a:p>
        </p:txBody>
      </p:sp>
      <p:sp>
        <p:nvSpPr>
          <p:cNvPr id="8" name="Rectangle 7"/>
          <p:cNvSpPr/>
          <p:nvPr/>
        </p:nvSpPr>
        <p:spPr>
          <a:xfrm>
            <a:off x="189342" y="4335487"/>
            <a:ext cx="8280920" cy="461665"/>
          </a:xfrm>
          <a:prstGeom prst="rect">
            <a:avLst/>
          </a:prstGeom>
        </p:spPr>
        <p:txBody>
          <a:bodyPr wrap="square">
            <a:spAutoFit/>
          </a:bodyPr>
          <a:lstStyle/>
          <a:p>
            <a:pPr marL="342900" indent="-342900">
              <a:buClr>
                <a:schemeClr val="accent1"/>
              </a:buClr>
              <a:buFont typeface="Wingdings" panose="05000000000000000000" pitchFamily="2" charset="2"/>
              <a:buChar char="Ø"/>
            </a:pPr>
            <a:r>
              <a:rPr lang="en-GB" dirty="0"/>
              <a:t>Why should we intervene early and with who?</a:t>
            </a:r>
          </a:p>
        </p:txBody>
      </p:sp>
    </p:spTree>
    <p:extLst>
      <p:ext uri="{BB962C8B-B14F-4D97-AF65-F5344CB8AC3E}">
        <p14:creationId xmlns:p14="http://schemas.microsoft.com/office/powerpoint/2010/main" val="1216410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85800" y="332656"/>
            <a:ext cx="7772400" cy="576064"/>
          </a:xfrm>
        </p:spPr>
        <p:txBody>
          <a:bodyPr>
            <a:noAutofit/>
          </a:bodyPr>
          <a:lstStyle/>
          <a:p>
            <a:pPr eaLnBrk="1" hangingPunct="1">
              <a:defRPr/>
            </a:pPr>
            <a:r>
              <a:rPr lang="en-GB" sz="2400" b="1" dirty="0" smtClean="0"/>
              <a:t>Why Invest In Treatment</a:t>
            </a:r>
            <a:r>
              <a:rPr lang="en-GB" sz="2400" b="1" dirty="0" smtClean="0">
                <a:solidFill>
                  <a:schemeClr val="accent3">
                    <a:lumMod val="75000"/>
                  </a:schemeClr>
                </a:solidFill>
              </a:rPr>
              <a:t>?  </a:t>
            </a:r>
            <a:endParaRPr lang="en-GB" sz="2400" b="1" dirty="0" smtClean="0">
              <a:solidFill>
                <a:srgbClr val="FF0000"/>
              </a:solidFill>
            </a:endParaRPr>
          </a:p>
        </p:txBody>
      </p:sp>
      <p:graphicFrame>
        <p:nvGraphicFramePr>
          <p:cNvPr id="5" name="Diagram 4"/>
          <p:cNvGraphicFramePr/>
          <p:nvPr>
            <p:extLst>
              <p:ext uri="{D42A27DB-BD31-4B8C-83A1-F6EECF244321}">
                <p14:modId xmlns:p14="http://schemas.microsoft.com/office/powerpoint/2010/main" val="983807371"/>
              </p:ext>
            </p:extLst>
          </p:nvPr>
        </p:nvGraphicFramePr>
        <p:xfrm>
          <a:off x="179512" y="1556792"/>
          <a:ext cx="8784976" cy="455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39" name="Picture 19"/>
          <p:cNvPicPr>
            <a:picLocks noChangeAspect="1" noChangeArrowheads="1"/>
          </p:cNvPicPr>
          <p:nvPr/>
        </p:nvPicPr>
        <p:blipFill>
          <a:blip r:embed="rId8">
            <a:duotone>
              <a:prstClr val="black"/>
              <a:schemeClr val="accent4">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107504" y="6322864"/>
            <a:ext cx="2768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0" name="Picture 20"/>
          <p:cNvPicPr>
            <a:picLocks noChangeAspect="1" noChangeArrowheads="1"/>
          </p:cNvPicPr>
          <p:nvPr/>
        </p:nvPicPr>
        <p:blipFill>
          <a:blip r:embed="rId8">
            <a:duotone>
              <a:prstClr val="black"/>
              <a:schemeClr val="accent4">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2876104" y="6322863"/>
            <a:ext cx="2768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1" name="Picture 21"/>
          <p:cNvPicPr>
            <a:picLocks noChangeAspect="1" noChangeArrowheads="1"/>
          </p:cNvPicPr>
          <p:nvPr/>
        </p:nvPicPr>
        <p:blipFill>
          <a:blip r:embed="rId8">
            <a:duotone>
              <a:prstClr val="black"/>
              <a:schemeClr val="accent4">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5644704" y="6322864"/>
            <a:ext cx="2768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2" name="Picture 22"/>
          <p:cNvPicPr>
            <a:picLocks noChangeAspect="1" noChangeArrowheads="1"/>
          </p:cNvPicPr>
          <p:nvPr/>
        </p:nvPicPr>
        <p:blipFill rotWithShape="1">
          <a:blip r:embed="rId8">
            <a:duotone>
              <a:prstClr val="black"/>
              <a:schemeClr val="accent4">
                <a:lumMod val="20000"/>
                <a:lumOff val="80000"/>
                <a:tint val="45000"/>
                <a:satMod val="400000"/>
              </a:schemeClr>
            </a:duotone>
            <a:extLst>
              <a:ext uri="{28A0092B-C50C-407E-A947-70E740481C1C}">
                <a14:useLocalDpi xmlns:a14="http://schemas.microsoft.com/office/drawing/2010/main" val="0"/>
              </a:ext>
            </a:extLst>
          </a:blip>
          <a:srcRect r="78803"/>
          <a:stretch/>
        </p:blipFill>
        <p:spPr bwMode="auto">
          <a:xfrm>
            <a:off x="8415166" y="6322864"/>
            <a:ext cx="62133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738762" y="2544596"/>
            <a:ext cx="5819218" cy="4192"/>
          </a:xfrm>
          <a:prstGeom prst="line">
            <a:avLst/>
          </a:prstGeom>
          <a:ln w="28575">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flipV="1">
            <a:off x="3124821" y="3320563"/>
            <a:ext cx="5397" cy="2756611"/>
          </a:xfrm>
          <a:prstGeom prst="line">
            <a:avLst/>
          </a:prstGeom>
          <a:ln w="28575">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flipV="1">
            <a:off x="686411" y="2978757"/>
            <a:ext cx="5397" cy="2756611"/>
          </a:xfrm>
          <a:prstGeom prst="line">
            <a:avLst/>
          </a:prstGeom>
          <a:ln w="28575">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H="1" flipV="1">
            <a:off x="1738762" y="2544596"/>
            <a:ext cx="22228" cy="1244444"/>
          </a:xfrm>
          <a:prstGeom prst="line">
            <a:avLst/>
          </a:prstGeom>
          <a:ln w="28575">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flipV="1">
            <a:off x="7555281" y="2544596"/>
            <a:ext cx="5397" cy="2756611"/>
          </a:xfrm>
          <a:prstGeom prst="line">
            <a:avLst/>
          </a:prstGeom>
          <a:ln w="28575">
            <a:solidFill>
              <a:schemeClr val="accent6">
                <a:lumMod val="75000"/>
              </a:schemeClr>
            </a:solidFill>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p:txBody>
          <a:bodyPr/>
          <a:lstStyle/>
          <a:p>
            <a:r>
              <a:rPr lang="en-GB" dirty="0" smtClean="0"/>
              <a:t>Domestic </a:t>
            </a:r>
            <a:r>
              <a:rPr lang="en-GB" smtClean="0"/>
              <a:t>Abuse Pathway</a:t>
            </a:r>
            <a:endParaRPr lang="en-GB"/>
          </a:p>
        </p:txBody>
      </p:sp>
      <p:sp>
        <p:nvSpPr>
          <p:cNvPr id="6" name="Rectangle 5"/>
          <p:cNvSpPr/>
          <p:nvPr/>
        </p:nvSpPr>
        <p:spPr>
          <a:xfrm>
            <a:off x="2195736" y="1628800"/>
            <a:ext cx="4930196" cy="461665"/>
          </a:xfrm>
          <a:prstGeom prst="rect">
            <a:avLst/>
          </a:prstGeom>
        </p:spPr>
        <p:txBody>
          <a:bodyPr wrap="none">
            <a:spAutoFit/>
          </a:bodyPr>
          <a:lstStyle/>
          <a:p>
            <a:r>
              <a:rPr lang="en-GB" b="1" dirty="0" smtClean="0"/>
              <a:t>Domestic </a:t>
            </a:r>
            <a:r>
              <a:rPr lang="en-GB" b="1" dirty="0"/>
              <a:t>Abuse Pathway Flowchart</a:t>
            </a:r>
          </a:p>
        </p:txBody>
      </p:sp>
      <p:sp>
        <p:nvSpPr>
          <p:cNvPr id="7" name="Rectangle 6"/>
          <p:cNvSpPr/>
          <p:nvPr/>
        </p:nvSpPr>
        <p:spPr>
          <a:xfrm>
            <a:off x="3563888" y="2179456"/>
            <a:ext cx="2082358" cy="1169551"/>
          </a:xfrm>
          <a:prstGeom prst="rect">
            <a:avLst/>
          </a:prstGeom>
          <a:solidFill>
            <a:srgbClr val="FEF8D6"/>
          </a:solidFill>
          <a:ln>
            <a:solidFill>
              <a:schemeClr val="tx1"/>
            </a:solidFill>
          </a:ln>
        </p:spPr>
        <p:txBody>
          <a:bodyPr wrap="square">
            <a:spAutoFit/>
          </a:bodyPr>
          <a:lstStyle/>
          <a:p>
            <a:pPr algn="ctr"/>
            <a:r>
              <a:rPr lang="en-US" sz="1400" b="1" dirty="0" smtClean="0">
                <a:latin typeface="Arial" panose="020B0604020202020204" pitchFamily="34" charset="0"/>
              </a:rPr>
              <a:t>The </a:t>
            </a:r>
            <a:r>
              <a:rPr lang="en-US" sz="1400" b="1" dirty="0">
                <a:latin typeface="Arial" panose="020B0604020202020204" pitchFamily="34" charset="0"/>
              </a:rPr>
              <a:t>index offence is of </a:t>
            </a:r>
            <a:r>
              <a:rPr lang="en-US" sz="1400" b="1" dirty="0" smtClean="0">
                <a:latin typeface="Arial" panose="020B0604020202020204" pitchFamily="34" charset="0"/>
              </a:rPr>
              <a:t>a Domestic Abuse nature or occurred within a domestic context? </a:t>
            </a:r>
            <a:endParaRPr lang="en-GB" sz="1400" b="1" dirty="0"/>
          </a:p>
        </p:txBody>
      </p:sp>
      <p:sp>
        <p:nvSpPr>
          <p:cNvPr id="8" name="Rectangle 7"/>
          <p:cNvSpPr/>
          <p:nvPr/>
        </p:nvSpPr>
        <p:spPr>
          <a:xfrm>
            <a:off x="395535" y="2916232"/>
            <a:ext cx="2964403" cy="954107"/>
          </a:xfrm>
          <a:prstGeom prst="rect">
            <a:avLst/>
          </a:prstGeom>
          <a:solidFill>
            <a:srgbClr val="FEF8D6"/>
          </a:solidFill>
          <a:ln>
            <a:solidFill>
              <a:schemeClr val="tx1"/>
            </a:solidFill>
          </a:ln>
        </p:spPr>
        <p:txBody>
          <a:bodyPr wrap="square">
            <a:spAutoFit/>
          </a:bodyPr>
          <a:lstStyle/>
          <a:p>
            <a:pPr algn="ctr"/>
            <a:r>
              <a:rPr lang="en-US" sz="1400" dirty="0" smtClean="0">
                <a:latin typeface="Arial" panose="020B0604020202020204" pitchFamily="34" charset="0"/>
              </a:rPr>
              <a:t>The service user is male</a:t>
            </a:r>
          </a:p>
          <a:p>
            <a:pPr algn="ctr"/>
            <a:r>
              <a:rPr lang="en-US" sz="1400" dirty="0" smtClean="0">
                <a:latin typeface="Arial" panose="020B0604020202020204" pitchFamily="34" charset="0"/>
              </a:rPr>
              <a:t>and presenting as Medium/</a:t>
            </a:r>
          </a:p>
          <a:p>
            <a:pPr algn="ctr"/>
            <a:r>
              <a:rPr lang="en-US" sz="1400" dirty="0" smtClean="0">
                <a:latin typeface="Arial" panose="020B0604020202020204" pitchFamily="34" charset="0"/>
              </a:rPr>
              <a:t>High need using the</a:t>
            </a:r>
          </a:p>
          <a:p>
            <a:pPr algn="ctr"/>
            <a:r>
              <a:rPr lang="en-US" sz="1400" dirty="0" smtClean="0">
                <a:latin typeface="Arial" panose="020B0604020202020204" pitchFamily="34" charset="0"/>
              </a:rPr>
              <a:t> </a:t>
            </a:r>
            <a:r>
              <a:rPr lang="en-US" sz="1400" dirty="0" err="1" smtClean="0">
                <a:latin typeface="Arial" panose="020B0604020202020204" pitchFamily="34" charset="0"/>
              </a:rPr>
              <a:t>Bsafer</a:t>
            </a:r>
            <a:r>
              <a:rPr lang="en-US" sz="1400" dirty="0" smtClean="0">
                <a:latin typeface="Arial" panose="020B0604020202020204" pitchFamily="34" charset="0"/>
              </a:rPr>
              <a:t> Assessment?</a:t>
            </a:r>
            <a:endParaRPr lang="en-GB" sz="1400" dirty="0"/>
          </a:p>
        </p:txBody>
      </p:sp>
      <p:sp>
        <p:nvSpPr>
          <p:cNvPr id="9" name="Rectangle 8"/>
          <p:cNvSpPr/>
          <p:nvPr/>
        </p:nvSpPr>
        <p:spPr>
          <a:xfrm>
            <a:off x="6385528" y="2916232"/>
            <a:ext cx="2450624" cy="523220"/>
          </a:xfrm>
          <a:prstGeom prst="rect">
            <a:avLst/>
          </a:prstGeom>
          <a:solidFill>
            <a:srgbClr val="FEF8D6"/>
          </a:solidFill>
          <a:ln>
            <a:solidFill>
              <a:schemeClr val="tx1"/>
            </a:solidFill>
          </a:ln>
        </p:spPr>
        <p:txBody>
          <a:bodyPr wrap="square">
            <a:spAutoFit/>
          </a:bodyPr>
          <a:lstStyle/>
          <a:p>
            <a:pPr algn="ctr"/>
            <a:r>
              <a:rPr lang="en-US" sz="1400" dirty="0" smtClean="0">
                <a:latin typeface="Arial" panose="020B0604020202020204" pitchFamily="34" charset="0"/>
              </a:rPr>
              <a:t>The service user </a:t>
            </a:r>
          </a:p>
          <a:p>
            <a:pPr algn="ctr"/>
            <a:r>
              <a:rPr lang="en-US" sz="1400" dirty="0" smtClean="0">
                <a:latin typeface="Arial" panose="020B0604020202020204" pitchFamily="34" charset="0"/>
              </a:rPr>
              <a:t>is female.</a:t>
            </a:r>
            <a:endParaRPr lang="en-GB" sz="1400" dirty="0"/>
          </a:p>
        </p:txBody>
      </p:sp>
      <p:sp>
        <p:nvSpPr>
          <p:cNvPr id="10" name="Rectangle 9"/>
          <p:cNvSpPr/>
          <p:nvPr/>
        </p:nvSpPr>
        <p:spPr>
          <a:xfrm>
            <a:off x="301752" y="5157192"/>
            <a:ext cx="2268252" cy="954107"/>
          </a:xfrm>
          <a:prstGeom prst="rect">
            <a:avLst/>
          </a:prstGeom>
          <a:solidFill>
            <a:srgbClr val="FEF8D6"/>
          </a:solidFill>
          <a:ln>
            <a:solidFill>
              <a:schemeClr val="tx1"/>
            </a:solidFill>
          </a:ln>
        </p:spPr>
        <p:txBody>
          <a:bodyPr wrap="square">
            <a:spAutoFit/>
          </a:bodyPr>
          <a:lstStyle/>
          <a:p>
            <a:pPr algn="ctr"/>
            <a:r>
              <a:rPr lang="en-US" sz="1400" dirty="0" smtClean="0">
                <a:latin typeface="Arial" panose="020B0604020202020204" pitchFamily="34" charset="0"/>
              </a:rPr>
              <a:t>See the criteria for PBNI’s Building Better Relationships accredited programme.</a:t>
            </a:r>
            <a:endParaRPr lang="en-GB" sz="1400" dirty="0"/>
          </a:p>
        </p:txBody>
      </p:sp>
      <p:sp>
        <p:nvSpPr>
          <p:cNvPr id="11" name="Rectangle 10"/>
          <p:cNvSpPr/>
          <p:nvPr/>
        </p:nvSpPr>
        <p:spPr>
          <a:xfrm>
            <a:off x="2725546" y="5157192"/>
            <a:ext cx="2296151" cy="954107"/>
          </a:xfrm>
          <a:prstGeom prst="rect">
            <a:avLst/>
          </a:prstGeom>
          <a:solidFill>
            <a:srgbClr val="FEF8D6"/>
          </a:solidFill>
          <a:ln>
            <a:solidFill>
              <a:schemeClr val="tx1"/>
            </a:solidFill>
          </a:ln>
        </p:spPr>
        <p:txBody>
          <a:bodyPr wrap="square">
            <a:spAutoFit/>
          </a:bodyPr>
          <a:lstStyle/>
          <a:p>
            <a:pPr algn="ctr"/>
            <a:r>
              <a:rPr lang="en-US" sz="1400" dirty="0" smtClean="0">
                <a:latin typeface="Arial" panose="020B0604020202020204" pitchFamily="34" charset="0"/>
              </a:rPr>
              <a:t>See the criteria for PBNI’s Respectful Relationships Intervention accredited programme.</a:t>
            </a:r>
            <a:endParaRPr lang="en-GB" sz="1400" dirty="0"/>
          </a:p>
        </p:txBody>
      </p:sp>
      <p:sp>
        <p:nvSpPr>
          <p:cNvPr id="12" name="Rectangle 11"/>
          <p:cNvSpPr/>
          <p:nvPr/>
        </p:nvSpPr>
        <p:spPr>
          <a:xfrm>
            <a:off x="6385528" y="5157192"/>
            <a:ext cx="2450624" cy="954107"/>
          </a:xfrm>
          <a:prstGeom prst="rect">
            <a:avLst/>
          </a:prstGeom>
          <a:solidFill>
            <a:srgbClr val="FEF8D6"/>
          </a:solidFill>
          <a:ln>
            <a:solidFill>
              <a:schemeClr val="tx1"/>
            </a:solidFill>
          </a:ln>
        </p:spPr>
        <p:txBody>
          <a:bodyPr wrap="square">
            <a:spAutoFit/>
          </a:bodyPr>
          <a:lstStyle/>
          <a:p>
            <a:pPr algn="ctr"/>
            <a:r>
              <a:rPr lang="en-US" sz="1400" dirty="0" smtClean="0">
                <a:latin typeface="Arial" panose="020B0604020202020204" pitchFamily="34" charset="0"/>
              </a:rPr>
              <a:t>Please liaise with PBNI Psychology or ISU Programme Manager to agree intervention.</a:t>
            </a:r>
            <a:endParaRPr lang="en-GB" sz="1400" dirty="0"/>
          </a:p>
        </p:txBody>
      </p:sp>
      <p:sp>
        <p:nvSpPr>
          <p:cNvPr id="18" name="TextBox 17"/>
          <p:cNvSpPr txBox="1"/>
          <p:nvPr/>
        </p:nvSpPr>
        <p:spPr>
          <a:xfrm>
            <a:off x="388693" y="4372313"/>
            <a:ext cx="649634" cy="307777"/>
          </a:xfrm>
          <a:prstGeom prst="rect">
            <a:avLst/>
          </a:prstGeom>
          <a:solidFill>
            <a:schemeClr val="accent6">
              <a:lumMod val="60000"/>
              <a:lumOff val="40000"/>
            </a:schemeClr>
          </a:solidFill>
        </p:spPr>
        <p:txBody>
          <a:bodyPr wrap="square" rtlCol="0">
            <a:spAutoFit/>
          </a:bodyPr>
          <a:lstStyle/>
          <a:p>
            <a:r>
              <a:rPr lang="en-GB" sz="1400" dirty="0" smtClean="0">
                <a:latin typeface="Arial" panose="020B0604020202020204" pitchFamily="34" charset="0"/>
                <a:cs typeface="Arial" panose="020B0604020202020204" pitchFamily="34" charset="0"/>
              </a:rPr>
              <a:t> YES</a:t>
            </a:r>
            <a:endParaRPr lang="en-GB" dirty="0">
              <a:latin typeface="Arial" panose="020B0604020202020204" pitchFamily="34" charset="0"/>
              <a:cs typeface="Arial" panose="020B0604020202020204" pitchFamily="34" charset="0"/>
            </a:endParaRPr>
          </a:p>
        </p:txBody>
      </p:sp>
      <p:sp>
        <p:nvSpPr>
          <p:cNvPr id="19" name="TextBox 18"/>
          <p:cNvSpPr txBox="1"/>
          <p:nvPr/>
        </p:nvSpPr>
        <p:spPr>
          <a:xfrm>
            <a:off x="2811181" y="4372314"/>
            <a:ext cx="649634" cy="307777"/>
          </a:xfrm>
          <a:prstGeom prst="rect">
            <a:avLst/>
          </a:prstGeom>
          <a:solidFill>
            <a:schemeClr val="accent6">
              <a:lumMod val="60000"/>
              <a:lumOff val="40000"/>
            </a:schemeClr>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NO</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6770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67544" y="332656"/>
            <a:ext cx="8352532" cy="638944"/>
          </a:xfrm>
        </p:spPr>
        <p:txBody>
          <a:bodyPr>
            <a:noAutofit/>
          </a:bodyPr>
          <a:lstStyle/>
          <a:p>
            <a:pPr eaLnBrk="1" hangingPunct="1">
              <a:defRPr/>
            </a:pPr>
            <a:r>
              <a:rPr lang="en-GB" sz="2400" b="1" dirty="0" smtClean="0">
                <a:solidFill>
                  <a:schemeClr val="accent1"/>
                </a:solidFill>
              </a:rPr>
              <a:t>Promoting positive Relationships Programme</a:t>
            </a:r>
            <a:endParaRPr lang="en-GB" sz="2400" b="1" dirty="0" smtClean="0"/>
          </a:p>
        </p:txBody>
      </p:sp>
      <p:sp>
        <p:nvSpPr>
          <p:cNvPr id="5" name="Rectangle 4"/>
          <p:cNvSpPr/>
          <p:nvPr/>
        </p:nvSpPr>
        <p:spPr>
          <a:xfrm>
            <a:off x="360040" y="1844824"/>
            <a:ext cx="5796136" cy="4247317"/>
          </a:xfrm>
          <a:prstGeom prst="rect">
            <a:avLst/>
          </a:prstGeom>
        </p:spPr>
        <p:txBody>
          <a:bodyPr wrap="square">
            <a:spAutoFit/>
          </a:bodyPr>
          <a:lstStyle/>
          <a:p>
            <a:pPr marL="342900" indent="-342900">
              <a:buFont typeface="Arial" panose="020B0604020202020204" pitchFamily="34" charset="0"/>
              <a:buChar char="•"/>
            </a:pPr>
            <a:r>
              <a:rPr lang="en-GB" sz="1800" dirty="0" smtClean="0"/>
              <a:t>Strengths based for unadjudicated men</a:t>
            </a:r>
          </a:p>
          <a:p>
            <a:pPr marL="342900" indent="-342900">
              <a:buFont typeface="Arial" panose="020B0604020202020204" pitchFamily="34" charset="0"/>
              <a:buChar char="•"/>
            </a:pPr>
            <a:endParaRPr lang="en-GB" sz="1800" dirty="0" smtClean="0"/>
          </a:p>
          <a:p>
            <a:pPr marL="342900" indent="-342900">
              <a:buFont typeface="Arial" panose="020B0604020202020204" pitchFamily="34" charset="0"/>
              <a:buChar char="•"/>
            </a:pPr>
            <a:r>
              <a:rPr lang="en-GB" sz="1800" dirty="0" smtClean="0"/>
              <a:t>Programme </a:t>
            </a:r>
            <a:r>
              <a:rPr lang="en-GB" sz="1800" dirty="0"/>
              <a:t>length:          </a:t>
            </a:r>
            <a:r>
              <a:rPr lang="en-GB" sz="1800" dirty="0" smtClean="0"/>
              <a:t>	24 </a:t>
            </a:r>
            <a:r>
              <a:rPr lang="en-GB" sz="1800" dirty="0"/>
              <a:t>weekly sessions</a:t>
            </a:r>
          </a:p>
          <a:p>
            <a:pPr marL="342900" indent="-342900">
              <a:buFont typeface="Arial" panose="020B0604020202020204" pitchFamily="34" charset="0"/>
              <a:buChar char="•"/>
            </a:pPr>
            <a:r>
              <a:rPr lang="en-GB" sz="1800" dirty="0"/>
              <a:t>Session length:                </a:t>
            </a:r>
            <a:r>
              <a:rPr lang="en-GB" sz="1800" dirty="0" smtClean="0"/>
              <a:t>	2 </a:t>
            </a:r>
            <a:r>
              <a:rPr lang="en-GB" sz="1800" dirty="0"/>
              <a:t>hours </a:t>
            </a:r>
            <a:endParaRPr lang="en-GB" sz="1800" dirty="0" smtClean="0"/>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5 Core Modules</a:t>
            </a:r>
          </a:p>
          <a:p>
            <a:endParaRPr lang="en-GB" sz="1800" dirty="0"/>
          </a:p>
          <a:p>
            <a:pPr marL="342900" indent="-342900">
              <a:buFont typeface="Arial" panose="020B0604020202020204" pitchFamily="34" charset="0"/>
              <a:buChar char="•"/>
            </a:pPr>
            <a:r>
              <a:rPr lang="en-GB" sz="1800" dirty="0"/>
              <a:t>Key Element within the programme is partnership working with Woman’s Aid </a:t>
            </a:r>
            <a:r>
              <a:rPr lang="en-GB" sz="1800" dirty="0" smtClean="0"/>
              <a:t>(Partner Support Worker) and </a:t>
            </a:r>
            <a:r>
              <a:rPr lang="en-GB" sz="1800" dirty="0"/>
              <a:t>Social Work staff within the Trust </a:t>
            </a:r>
            <a:r>
              <a:rPr lang="en-GB" sz="1800" dirty="0" smtClean="0"/>
              <a:t>Teams.</a:t>
            </a:r>
            <a:br>
              <a:rPr lang="en-GB" sz="1800" dirty="0" smtClean="0"/>
            </a:br>
            <a:endParaRPr lang="en-GB" sz="1800" dirty="0" smtClean="0"/>
          </a:p>
          <a:p>
            <a:pPr marL="342900" indent="-342900">
              <a:buFont typeface="Arial" panose="020B0604020202020204" pitchFamily="34" charset="0"/>
              <a:buChar char="•"/>
            </a:pPr>
            <a:r>
              <a:rPr lang="en-GB" sz="1800" dirty="0" smtClean="0"/>
              <a:t>Role of psychology</a:t>
            </a:r>
          </a:p>
          <a:p>
            <a:pPr marL="342900" indent="-342900">
              <a:buFont typeface="Arial" panose="020B0604020202020204" pitchFamily="34" charset="0"/>
              <a:buChar char="•"/>
            </a:pPr>
            <a:endParaRPr lang="en-GB" sz="1800" dirty="0" smtClean="0"/>
          </a:p>
          <a:p>
            <a:pPr marL="342900" indent="-342900">
              <a:buFont typeface="Arial" panose="020B0604020202020204" pitchFamily="34" charset="0"/>
              <a:buChar char="•"/>
            </a:pPr>
            <a:r>
              <a:rPr lang="en-GB" sz="1800" dirty="0" smtClean="0"/>
              <a:t>Received </a:t>
            </a:r>
            <a:r>
              <a:rPr lang="en-GB" sz="1800" dirty="0"/>
              <a:t>accreditation from RESPECT accreditation body in December 2021</a:t>
            </a:r>
          </a:p>
        </p:txBody>
      </p:sp>
    </p:spTree>
    <p:extLst>
      <p:ext uri="{BB962C8B-B14F-4D97-AF65-F5344CB8AC3E}">
        <p14:creationId xmlns:p14="http://schemas.microsoft.com/office/powerpoint/2010/main" val="1861044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30913724"/>
              </p:ext>
            </p:extLst>
          </p:nvPr>
        </p:nvGraphicFramePr>
        <p:xfrm>
          <a:off x="467544" y="260648"/>
          <a:ext cx="8352928" cy="6120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4839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ChangeArrowheads="1"/>
          </p:cNvSpPr>
          <p:nvPr/>
        </p:nvSpPr>
        <p:spPr bwMode="auto">
          <a:xfrm>
            <a:off x="250825" y="2349500"/>
            <a:ext cx="8497888" cy="410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lnSpc>
                <a:spcPct val="80000"/>
              </a:lnSpc>
              <a:spcBef>
                <a:spcPct val="0"/>
              </a:spcBef>
              <a:spcAft>
                <a:spcPts val="1200"/>
              </a:spcAft>
              <a:buFont typeface="Wingdings" pitchFamily="2" charset="2"/>
              <a:buNone/>
            </a:pPr>
            <a:r>
              <a:rPr lang="en-GB" altLang="en-US" sz="2400" dirty="0">
                <a:latin typeface="Arial" charset="0"/>
              </a:rPr>
              <a:t>	</a:t>
            </a:r>
            <a:endParaRPr lang="en-GB" altLang="en-US" sz="2400" b="1" u="sng" dirty="0">
              <a:solidFill>
                <a:schemeClr val="hlink"/>
              </a:solidFill>
              <a:latin typeface="Arial" charset="0"/>
              <a:sym typeface="Wingdings" pitchFamily="2" charset="2"/>
            </a:endParaRPr>
          </a:p>
          <a:p>
            <a:pPr eaLnBrk="1" hangingPunct="1">
              <a:lnSpc>
                <a:spcPct val="80000"/>
              </a:lnSpc>
              <a:spcBef>
                <a:spcPct val="0"/>
              </a:spcBef>
              <a:spcAft>
                <a:spcPts val="1200"/>
              </a:spcAft>
              <a:buFont typeface="Wingdings" pitchFamily="2" charset="2"/>
              <a:buNone/>
            </a:pPr>
            <a:r>
              <a:rPr lang="en-GB" altLang="en-US" sz="2400" dirty="0">
                <a:latin typeface="Arial" charset="0"/>
                <a:sym typeface="Wingdings 2" pitchFamily="18" charset="2"/>
              </a:rPr>
              <a:t>	</a:t>
            </a:r>
          </a:p>
          <a:p>
            <a:pPr eaLnBrk="1" hangingPunct="1">
              <a:lnSpc>
                <a:spcPct val="80000"/>
              </a:lnSpc>
              <a:spcBef>
                <a:spcPct val="0"/>
              </a:spcBef>
              <a:spcAft>
                <a:spcPts val="1200"/>
              </a:spcAft>
              <a:buFont typeface="Wingdings" pitchFamily="2" charset="2"/>
              <a:buNone/>
            </a:pPr>
            <a:r>
              <a:rPr lang="en-GB" altLang="en-US" sz="2400" dirty="0">
                <a:latin typeface="Arial" charset="0"/>
                <a:sym typeface="Wingdings 2" pitchFamily="18" charset="2"/>
              </a:rPr>
              <a:t>	 </a:t>
            </a:r>
          </a:p>
        </p:txBody>
      </p:sp>
      <p:graphicFrame>
        <p:nvGraphicFramePr>
          <p:cNvPr id="2" name="Diagram 1"/>
          <p:cNvGraphicFramePr/>
          <p:nvPr>
            <p:extLst>
              <p:ext uri="{D42A27DB-BD31-4B8C-83A1-F6EECF244321}">
                <p14:modId xmlns:p14="http://schemas.microsoft.com/office/powerpoint/2010/main" val="1697443071"/>
              </p:ext>
            </p:extLst>
          </p:nvPr>
        </p:nvGraphicFramePr>
        <p:xfrm>
          <a:off x="179512" y="260648"/>
          <a:ext cx="8784976" cy="5976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194" name="Picture 2"/>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foregroundMark x1="10945" y1="31076" x2="80597" y2="73307"/>
                        <a14:foregroundMark x1="61194" y1="23108" x2="42289" y2="78884"/>
                        <a14:foregroundMark x1="30348" y1="13546" x2="47264" y2="50199"/>
                        <a14:foregroundMark x1="27861" y1="13546" x2="42289" y2="15538"/>
                        <a14:foregroundMark x1="25373" y1="46215" x2="37313" y2="82869"/>
                        <a14:foregroundMark x1="42289" y1="88446" x2="73632" y2="84861"/>
                        <a14:foregroundMark x1="83085" y1="73307" x2="63682" y2="23108"/>
                        <a14:foregroundMark x1="15920" y1="36653" x2="32836" y2="78884"/>
                        <a14:foregroundMark x1="59204" y1="25100" x2="85572" y2="55777"/>
                        <a14:foregroundMark x1="71144" y1="11554" x2="78109" y2="52191"/>
                        <a14:foregroundMark x1="15920" y1="27092" x2="68657" y2="15538"/>
                        <a14:foregroundMark x1="39801" y1="90438" x2="90050" y2="76892"/>
                        <a14:foregroundMark x1="30348" y1="90438" x2="30348" y2="76892"/>
                      </a14:backgroundRemoval>
                    </a14:imgEffect>
                  </a14:imgLayer>
                </a14:imgProps>
              </a:ext>
              <a:ext uri="{28A0092B-C50C-407E-A947-70E740481C1C}">
                <a14:useLocalDpi xmlns:a14="http://schemas.microsoft.com/office/drawing/2010/main" val="0"/>
              </a:ext>
            </a:extLst>
          </a:blip>
          <a:srcRect/>
          <a:stretch>
            <a:fillRect/>
          </a:stretch>
        </p:blipFill>
        <p:spPr bwMode="auto">
          <a:xfrm rot="21083838">
            <a:off x="3516990" y="3454352"/>
            <a:ext cx="374102" cy="467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0" b="100000" l="0" r="100000">
                        <a14:foregroundMark x1="10945" y1="31076" x2="80597" y2="73307"/>
                        <a14:foregroundMark x1="61194" y1="23108" x2="42289" y2="78884"/>
                        <a14:foregroundMark x1="30348" y1="13546" x2="47264" y2="50199"/>
                        <a14:foregroundMark x1="27861" y1="13546" x2="42289" y2="15538"/>
                        <a14:foregroundMark x1="25373" y1="46215" x2="37313" y2="82869"/>
                        <a14:foregroundMark x1="42289" y1="88446" x2="73632" y2="84861"/>
                        <a14:foregroundMark x1="83085" y1="73307" x2="63682" y2="23108"/>
                        <a14:foregroundMark x1="15920" y1="36653" x2="32836" y2="78884"/>
                        <a14:foregroundMark x1="59204" y1="25100" x2="85572" y2="55777"/>
                        <a14:foregroundMark x1="71144" y1="11554" x2="78109" y2="52191"/>
                        <a14:foregroundMark x1="15920" y1="27092" x2="68657" y2="15538"/>
                        <a14:foregroundMark x1="39801" y1="90438" x2="90050" y2="76892"/>
                        <a14:foregroundMark x1="30348" y1="90438" x2="30348" y2="76892"/>
                      </a14:backgroundRemoval>
                    </a14:imgEffect>
                  </a14:imgLayer>
                </a14:imgProps>
              </a:ext>
              <a:ext uri="{28A0092B-C50C-407E-A947-70E740481C1C}">
                <a14:useLocalDpi xmlns:a14="http://schemas.microsoft.com/office/drawing/2010/main" val="0"/>
              </a:ext>
            </a:extLst>
          </a:blip>
          <a:srcRect/>
          <a:stretch>
            <a:fillRect/>
          </a:stretch>
        </p:blipFill>
        <p:spPr bwMode="auto">
          <a:xfrm rot="2785802">
            <a:off x="5236881" y="3466666"/>
            <a:ext cx="375671" cy="469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656"/>
            <a:ext cx="8534400" cy="648072"/>
          </a:xfrm>
        </p:spPr>
        <p:txBody>
          <a:bodyPr>
            <a:noAutofit/>
          </a:bodyPr>
          <a:lstStyle/>
          <a:p>
            <a:r>
              <a:rPr lang="en-GB" sz="2400" b="1" dirty="0" smtClean="0"/>
              <a:t>PPRP - Programme </a:t>
            </a:r>
            <a:r>
              <a:rPr lang="en-GB" sz="2400" b="1" dirty="0"/>
              <a:t>Process</a:t>
            </a:r>
          </a:p>
        </p:txBody>
      </p:sp>
      <p:sp>
        <p:nvSpPr>
          <p:cNvPr id="6" name="Rectangle 5"/>
          <p:cNvSpPr/>
          <p:nvPr/>
        </p:nvSpPr>
        <p:spPr>
          <a:xfrm>
            <a:off x="2987822" y="1622404"/>
            <a:ext cx="3457877"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fontAlgn="auto">
              <a:spcBef>
                <a:spcPts val="0"/>
              </a:spcBef>
              <a:spcAft>
                <a:spcPts val="0"/>
              </a:spcAft>
              <a:defRPr/>
            </a:pPr>
            <a:r>
              <a:rPr lang="en-GB" sz="1600" b="1" kern="0" dirty="0">
                <a:solidFill>
                  <a:schemeClr val="tx2">
                    <a:lumMod val="75000"/>
                  </a:schemeClr>
                </a:solidFill>
                <a:latin typeface="Calibri"/>
              </a:rPr>
              <a:t>REFERRAL </a:t>
            </a:r>
            <a:r>
              <a:rPr lang="en-GB" sz="1600" b="1" kern="0" dirty="0" smtClean="0">
                <a:solidFill>
                  <a:schemeClr val="tx2">
                    <a:lumMod val="75000"/>
                  </a:schemeClr>
                </a:solidFill>
                <a:latin typeface="Calibri"/>
              </a:rPr>
              <a:t>MADE BY SOCIAL SERVICES</a:t>
            </a:r>
            <a:endParaRPr lang="en-GB" sz="1600" b="1" kern="0" dirty="0">
              <a:solidFill>
                <a:schemeClr val="tx2">
                  <a:lumMod val="75000"/>
                </a:schemeClr>
              </a:solidFill>
              <a:latin typeface="Calibri"/>
            </a:endParaRPr>
          </a:p>
        </p:txBody>
      </p:sp>
      <p:cxnSp>
        <p:nvCxnSpPr>
          <p:cNvPr id="7" name="Straight Arrow Connector 42"/>
          <p:cNvCxnSpPr>
            <a:cxnSpLocks noChangeShapeType="1"/>
          </p:cNvCxnSpPr>
          <p:nvPr/>
        </p:nvCxnSpPr>
        <p:spPr bwMode="auto">
          <a:xfrm flipH="1">
            <a:off x="4568952" y="1975595"/>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sp>
        <p:nvSpPr>
          <p:cNvPr id="8" name="Rectangle 7"/>
          <p:cNvSpPr/>
          <p:nvPr/>
        </p:nvSpPr>
        <p:spPr>
          <a:xfrm>
            <a:off x="2987822" y="2263581"/>
            <a:ext cx="3326387" cy="584775"/>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en-GB" sz="1600" b="1" kern="0" dirty="0" smtClean="0">
                <a:solidFill>
                  <a:schemeClr val="tx2">
                    <a:lumMod val="75000"/>
                  </a:schemeClr>
                </a:solidFill>
                <a:latin typeface="Calibri"/>
              </a:rPr>
              <a:t>SOCIAL SERVICES TO COMPLETE INITIAL ASSESSMENT</a:t>
            </a:r>
            <a:endParaRPr lang="en-GB" sz="1600" b="1" kern="0" dirty="0">
              <a:solidFill>
                <a:schemeClr val="tx2">
                  <a:lumMod val="75000"/>
                </a:schemeClr>
              </a:solidFill>
              <a:latin typeface="Calibri"/>
            </a:endParaRPr>
          </a:p>
        </p:txBody>
      </p:sp>
      <p:cxnSp>
        <p:nvCxnSpPr>
          <p:cNvPr id="9" name="Straight Arrow Connector 42"/>
          <p:cNvCxnSpPr>
            <a:cxnSpLocks noChangeShapeType="1"/>
          </p:cNvCxnSpPr>
          <p:nvPr/>
        </p:nvCxnSpPr>
        <p:spPr bwMode="auto">
          <a:xfrm flipH="1">
            <a:off x="4568952" y="2899320"/>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sp>
        <p:nvSpPr>
          <p:cNvPr id="10" name="Rectangle 9"/>
          <p:cNvSpPr/>
          <p:nvPr/>
        </p:nvSpPr>
        <p:spPr>
          <a:xfrm>
            <a:off x="1554305" y="3195798"/>
            <a:ext cx="6349280"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ctr" fontAlgn="auto">
              <a:spcBef>
                <a:spcPts val="0"/>
              </a:spcBef>
              <a:spcAft>
                <a:spcPts val="0"/>
              </a:spcAft>
              <a:defRPr/>
            </a:pPr>
            <a:r>
              <a:rPr lang="en-GB" sz="1600" b="1" kern="0" dirty="0" smtClean="0">
                <a:solidFill>
                  <a:schemeClr val="tx2">
                    <a:lumMod val="75000"/>
                  </a:schemeClr>
                </a:solidFill>
                <a:latin typeface="Calibri"/>
              </a:rPr>
              <a:t>PPRP TEAM </a:t>
            </a:r>
            <a:r>
              <a:rPr lang="en-GB" sz="1600" b="1" kern="0" dirty="0">
                <a:solidFill>
                  <a:schemeClr val="tx2">
                    <a:lumMod val="75000"/>
                  </a:schemeClr>
                </a:solidFill>
                <a:latin typeface="Calibri"/>
              </a:rPr>
              <a:t>COMPLETE RISK </a:t>
            </a:r>
            <a:r>
              <a:rPr lang="en-GB" sz="1600" b="1" kern="0" dirty="0" smtClean="0">
                <a:solidFill>
                  <a:schemeClr val="tx2">
                    <a:lumMod val="75000"/>
                  </a:schemeClr>
                </a:solidFill>
                <a:latin typeface="Calibri"/>
              </a:rPr>
              <a:t>ASSESSMENT (BSAFER) </a:t>
            </a:r>
            <a:endParaRPr lang="en-GB" sz="1600" b="1" kern="0" dirty="0">
              <a:solidFill>
                <a:schemeClr val="tx2">
                  <a:lumMod val="75000"/>
                </a:schemeClr>
              </a:solidFill>
              <a:latin typeface="Calibri"/>
            </a:endParaRPr>
          </a:p>
        </p:txBody>
      </p:sp>
      <p:cxnSp>
        <p:nvCxnSpPr>
          <p:cNvPr id="12" name="Straight Arrow Connector 42"/>
          <p:cNvCxnSpPr>
            <a:cxnSpLocks noChangeShapeType="1"/>
          </p:cNvCxnSpPr>
          <p:nvPr/>
        </p:nvCxnSpPr>
        <p:spPr bwMode="auto">
          <a:xfrm flipH="1">
            <a:off x="4565322" y="4535169"/>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42"/>
          <p:cNvCxnSpPr>
            <a:cxnSpLocks noChangeShapeType="1"/>
          </p:cNvCxnSpPr>
          <p:nvPr/>
        </p:nvCxnSpPr>
        <p:spPr bwMode="auto">
          <a:xfrm flipH="1">
            <a:off x="4575698" y="3983156"/>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sp>
        <p:nvSpPr>
          <p:cNvPr id="14" name="Rectangle 13"/>
          <p:cNvSpPr/>
          <p:nvPr/>
        </p:nvSpPr>
        <p:spPr>
          <a:xfrm>
            <a:off x="1737716" y="4791997"/>
            <a:ext cx="5683225"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ctr" fontAlgn="auto">
              <a:spcBef>
                <a:spcPts val="0"/>
              </a:spcBef>
              <a:spcAft>
                <a:spcPts val="0"/>
              </a:spcAft>
              <a:defRPr/>
            </a:pPr>
            <a:r>
              <a:rPr lang="en-GB" sz="1600" b="1" kern="0" dirty="0">
                <a:solidFill>
                  <a:schemeClr val="tx2">
                    <a:lumMod val="75000"/>
                  </a:schemeClr>
                </a:solidFill>
                <a:latin typeface="Calibri"/>
              </a:rPr>
              <a:t>REGULAR REVIEWS </a:t>
            </a:r>
            <a:r>
              <a:rPr lang="en-GB" sz="1600" b="1" kern="0" dirty="0" smtClean="0">
                <a:solidFill>
                  <a:schemeClr val="tx2">
                    <a:lumMod val="75000"/>
                  </a:schemeClr>
                </a:solidFill>
                <a:latin typeface="Calibri"/>
              </a:rPr>
              <a:t>SCHEDULED AND PRACTITIONER FORUMS  </a:t>
            </a:r>
            <a:endParaRPr lang="en-GB" sz="1600" b="1" kern="0" dirty="0">
              <a:solidFill>
                <a:schemeClr val="tx2">
                  <a:lumMod val="75000"/>
                </a:schemeClr>
              </a:solidFill>
              <a:latin typeface="Calibri"/>
            </a:endParaRPr>
          </a:p>
        </p:txBody>
      </p:sp>
      <p:cxnSp>
        <p:nvCxnSpPr>
          <p:cNvPr id="17" name="Straight Arrow Connector 42"/>
          <p:cNvCxnSpPr>
            <a:cxnSpLocks noChangeShapeType="1"/>
          </p:cNvCxnSpPr>
          <p:nvPr/>
        </p:nvCxnSpPr>
        <p:spPr bwMode="auto">
          <a:xfrm flipH="1">
            <a:off x="4573884" y="5125056"/>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42"/>
          <p:cNvCxnSpPr>
            <a:cxnSpLocks noChangeShapeType="1"/>
          </p:cNvCxnSpPr>
          <p:nvPr/>
        </p:nvCxnSpPr>
        <p:spPr bwMode="auto">
          <a:xfrm flipH="1">
            <a:off x="4575699" y="5720568"/>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sp>
        <p:nvSpPr>
          <p:cNvPr id="19" name="Rectangle 18"/>
          <p:cNvSpPr/>
          <p:nvPr/>
        </p:nvSpPr>
        <p:spPr>
          <a:xfrm>
            <a:off x="3319186" y="5407227"/>
            <a:ext cx="2795150"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r" fontAlgn="auto">
              <a:spcBef>
                <a:spcPts val="0"/>
              </a:spcBef>
              <a:spcAft>
                <a:spcPts val="0"/>
              </a:spcAft>
              <a:defRPr/>
            </a:pPr>
            <a:r>
              <a:rPr lang="en-GB" sz="1600" b="1" kern="0" dirty="0" smtClean="0">
                <a:solidFill>
                  <a:schemeClr val="tx2">
                    <a:lumMod val="75000"/>
                  </a:schemeClr>
                </a:solidFill>
                <a:latin typeface="Calibri"/>
              </a:rPr>
              <a:t>END </a:t>
            </a:r>
            <a:r>
              <a:rPr lang="en-GB" sz="1600" b="1" kern="0" dirty="0">
                <a:solidFill>
                  <a:schemeClr val="tx2">
                    <a:lumMod val="75000"/>
                  </a:schemeClr>
                </a:solidFill>
                <a:latin typeface="Calibri"/>
              </a:rPr>
              <a:t>OF PROGRAMME REPORT</a:t>
            </a:r>
          </a:p>
        </p:txBody>
      </p:sp>
      <p:sp>
        <p:nvSpPr>
          <p:cNvPr id="20" name="Rectangle 19"/>
          <p:cNvSpPr/>
          <p:nvPr/>
        </p:nvSpPr>
        <p:spPr>
          <a:xfrm>
            <a:off x="3319186" y="5935607"/>
            <a:ext cx="2795150"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ctr" fontAlgn="auto">
              <a:spcBef>
                <a:spcPts val="0"/>
              </a:spcBef>
              <a:spcAft>
                <a:spcPts val="0"/>
              </a:spcAft>
              <a:defRPr/>
            </a:pPr>
            <a:r>
              <a:rPr lang="en-GB" sz="1600" b="1" kern="0" dirty="0" smtClean="0">
                <a:solidFill>
                  <a:schemeClr val="tx2">
                    <a:lumMod val="75000"/>
                  </a:schemeClr>
                </a:solidFill>
                <a:latin typeface="Calibri"/>
              </a:rPr>
              <a:t>EVALUATION</a:t>
            </a:r>
            <a:endParaRPr lang="en-GB" sz="1600" b="1" kern="0" dirty="0">
              <a:solidFill>
                <a:schemeClr val="tx2">
                  <a:lumMod val="75000"/>
                </a:schemeClr>
              </a:solidFill>
              <a:latin typeface="Calibri"/>
            </a:endParaRPr>
          </a:p>
        </p:txBody>
      </p:sp>
      <p:sp>
        <p:nvSpPr>
          <p:cNvPr id="22" name="Rectangle 21"/>
          <p:cNvSpPr/>
          <p:nvPr/>
        </p:nvSpPr>
        <p:spPr>
          <a:xfrm>
            <a:off x="2844552" y="4202110"/>
            <a:ext cx="3744416"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ctr" fontAlgn="auto">
              <a:spcBef>
                <a:spcPts val="0"/>
              </a:spcBef>
              <a:spcAft>
                <a:spcPts val="0"/>
              </a:spcAft>
              <a:defRPr/>
            </a:pPr>
            <a:r>
              <a:rPr lang="en-GB" sz="1600" b="1" kern="0" dirty="0">
                <a:solidFill>
                  <a:schemeClr val="tx2">
                    <a:lumMod val="75000"/>
                  </a:schemeClr>
                </a:solidFill>
                <a:latin typeface="Calibri"/>
              </a:rPr>
              <a:t>PPRP </a:t>
            </a:r>
            <a:r>
              <a:rPr lang="en-GB" sz="1600" b="1" kern="0" dirty="0" smtClean="0">
                <a:solidFill>
                  <a:schemeClr val="tx2">
                    <a:lumMod val="75000"/>
                  </a:schemeClr>
                </a:solidFill>
                <a:latin typeface="Calibri"/>
              </a:rPr>
              <a:t>PROGRAMME </a:t>
            </a:r>
            <a:r>
              <a:rPr lang="en-GB" sz="1600" b="1" kern="0" dirty="0">
                <a:solidFill>
                  <a:schemeClr val="tx2">
                    <a:lumMod val="75000"/>
                  </a:schemeClr>
                </a:solidFill>
                <a:latin typeface="Calibri"/>
              </a:rPr>
              <a:t>COMMENCES</a:t>
            </a:r>
          </a:p>
        </p:txBody>
      </p:sp>
      <p:sp>
        <p:nvSpPr>
          <p:cNvPr id="23" name="Rectangle 22"/>
          <p:cNvSpPr/>
          <p:nvPr/>
        </p:nvSpPr>
        <p:spPr>
          <a:xfrm>
            <a:off x="1554305" y="3673339"/>
            <a:ext cx="6349280" cy="338554"/>
          </a:xfrm>
          <a:prstGeom prst="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algn="ctr" fontAlgn="auto">
              <a:spcBef>
                <a:spcPts val="0"/>
              </a:spcBef>
              <a:spcAft>
                <a:spcPts val="0"/>
              </a:spcAft>
              <a:defRPr/>
            </a:pPr>
            <a:r>
              <a:rPr lang="en-GB" sz="1600" b="1" kern="0" dirty="0" smtClean="0">
                <a:solidFill>
                  <a:schemeClr val="tx2">
                    <a:lumMod val="75000"/>
                  </a:schemeClr>
                </a:solidFill>
                <a:latin typeface="Calibri"/>
              </a:rPr>
              <a:t>REFERRAL MADE TO WOMEN’S AID FOR PARTNER/EX-PARTNER</a:t>
            </a:r>
            <a:endParaRPr lang="en-GB" sz="1600" b="1" kern="0" dirty="0">
              <a:solidFill>
                <a:schemeClr val="tx2">
                  <a:lumMod val="75000"/>
                </a:schemeClr>
              </a:solidFill>
              <a:latin typeface="Calibri"/>
            </a:endParaRPr>
          </a:p>
        </p:txBody>
      </p:sp>
      <p:cxnSp>
        <p:nvCxnSpPr>
          <p:cNvPr id="26" name="Straight Arrow Connector 42"/>
          <p:cNvCxnSpPr>
            <a:cxnSpLocks noChangeShapeType="1"/>
          </p:cNvCxnSpPr>
          <p:nvPr/>
        </p:nvCxnSpPr>
        <p:spPr bwMode="auto">
          <a:xfrm flipH="1">
            <a:off x="4522913" y="3496877"/>
            <a:ext cx="3630" cy="256828"/>
          </a:xfrm>
          <a:prstGeom prst="straightConnector1">
            <a:avLst/>
          </a:prstGeom>
          <a:noFill/>
          <a:ln w="28575" algn="ctr">
            <a:solidFill>
              <a:schemeClr val="tx2">
                <a:lumMod val="75000"/>
              </a:schemeClr>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71936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4513</TotalTime>
  <Words>2812</Words>
  <Application>Microsoft Office PowerPoint</Application>
  <PresentationFormat>On-screen Show (4:3)</PresentationFormat>
  <Paragraphs>266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Georgia</vt:lpstr>
      <vt:lpstr>Times New Roman</vt:lpstr>
      <vt:lpstr>Wingdings</vt:lpstr>
      <vt:lpstr>Wingdings 2</vt:lpstr>
      <vt:lpstr>Civic</vt:lpstr>
      <vt:lpstr>Domestic Abuse</vt:lpstr>
      <vt:lpstr>Overview</vt:lpstr>
      <vt:lpstr>Domestic Abuse Perpetrator Programmes</vt:lpstr>
      <vt:lpstr>Why Invest In Treatment?  </vt:lpstr>
      <vt:lpstr>Domestic Abuse Pathway</vt:lpstr>
      <vt:lpstr>Promoting positive Relationships Programme</vt:lpstr>
      <vt:lpstr>PowerPoint Presentation</vt:lpstr>
      <vt:lpstr>PowerPoint Presentation</vt:lpstr>
      <vt:lpstr>PPRP - Programme Process</vt:lpstr>
      <vt:lpstr>Promoting Positive Relationships Programme (PPRP)</vt:lpstr>
      <vt:lpstr>Skills covered:</vt:lpstr>
      <vt:lpstr>Evaluation of PPRP (2019-2020 programme)</vt:lpstr>
      <vt:lpstr>Evaluation of PPRP (2019-2020 programme)</vt:lpstr>
      <vt:lpstr>PowerPoint Presentation</vt:lpstr>
      <vt:lpstr>Thank You</vt:lpstr>
    </vt:vector>
  </TitlesOfParts>
  <Company>PBNI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Shannon Clinic</dc:title>
  <dc:creator>PBNI</dc:creator>
  <cp:lastModifiedBy>Whitten, Ivor</cp:lastModifiedBy>
  <cp:revision>369</cp:revision>
  <cp:lastPrinted>2022-05-11T13:13:05Z</cp:lastPrinted>
  <dcterms:created xsi:type="dcterms:W3CDTF">2006-08-31T08:17:34Z</dcterms:created>
  <dcterms:modified xsi:type="dcterms:W3CDTF">2022-05-12T11:55:27Z</dcterms:modified>
</cp:coreProperties>
</file>